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 id="257" r:id="rId3"/>
    <p:sldId id="258" r:id="rId4"/>
    <p:sldId id="284" r:id="rId5"/>
    <p:sldId id="260" r:id="rId6"/>
    <p:sldId id="282" r:id="rId7"/>
    <p:sldId id="261" r:id="rId8"/>
    <p:sldId id="262" r:id="rId9"/>
    <p:sldId id="283" r:id="rId10"/>
  </p:sldIdLst>
  <p:sldSz cx="9144000" cy="6858000" type="screen4x3"/>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Comic Sans MS" panose="030F0702030302020204" pitchFamily="66" charset="0"/>
      <p:regular r:id="rId17"/>
      <p:bold r:id="rId18"/>
      <p:italic r:id="rId19"/>
      <p:boldItalic r:id="rId20"/>
    </p:embeddedFont>
    <p:embeddedFont>
      <p:font typeface="Cooper Black" panose="0208090404030B020404" pitchFamily="18" charset="0"/>
      <p:regular r:id="rId21"/>
    </p:embeddedFont>
    <p:embeddedFont>
      <p:font typeface="Franklin Gothic Book" panose="020B0503020102020204" pitchFamily="34" charset="0"/>
      <p:regular r:id="rId22"/>
      <p: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2B49"/>
    <a:srgbClr val="A0BFE6"/>
    <a:srgbClr val="103826"/>
    <a:srgbClr val="86DDB6"/>
    <a:srgbClr val="632B01"/>
    <a:srgbClr val="FEC59A"/>
    <a:srgbClr val="080D38"/>
    <a:srgbClr val="FFF1E9"/>
    <a:srgbClr val="FF8C19"/>
    <a:srgbClr val="A54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154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6FB01C-8F28-4B62-A2DF-66D8DD174E8F}"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es-ES"/>
        </a:p>
      </dgm:t>
    </dgm:pt>
    <dgm:pt modelId="{DDB2D6AC-64C2-4CBD-A546-02E3CFF72F51}">
      <dgm:prSet custT="1"/>
      <dgm:spPr/>
      <dgm:t>
        <a:bodyPr/>
        <a:lstStyle/>
        <a:p>
          <a:r>
            <a:rPr lang="es-ES" sz="2000" b="1" dirty="0">
              <a:solidFill>
                <a:schemeClr val="accent4">
                  <a:lumMod val="50000"/>
                </a:schemeClr>
              </a:solidFill>
            </a:rPr>
            <a:t>¿QUÉ HABÍA EN PATMOS?</a:t>
          </a:r>
        </a:p>
      </dgm:t>
    </dgm:pt>
    <dgm:pt modelId="{7FF58091-FF8E-4650-B0B8-EC51673F6584}" type="parTrans" cxnId="{772C6F37-A141-4521-B5E5-49F194E60047}">
      <dgm:prSet/>
      <dgm:spPr/>
      <dgm:t>
        <a:bodyPr/>
        <a:lstStyle/>
        <a:p>
          <a:endParaRPr lang="es-ES" sz="2000" b="1"/>
        </a:p>
      </dgm:t>
    </dgm:pt>
    <dgm:pt modelId="{D3E0F043-02F8-4EC8-9C2B-CC0FE00708AE}" type="sibTrans" cxnId="{772C6F37-A141-4521-B5E5-49F194E60047}">
      <dgm:prSet/>
      <dgm:spPr/>
      <dgm:t>
        <a:bodyPr/>
        <a:lstStyle/>
        <a:p>
          <a:endParaRPr lang="es-ES" sz="2000" b="1"/>
        </a:p>
      </dgm:t>
    </dgm:pt>
    <dgm:pt modelId="{35E5C019-5938-47A7-B5C3-986BD020F0C6}">
      <dgm:prSet custT="1"/>
      <dgm:spPr>
        <a:solidFill>
          <a:schemeClr val="accent4">
            <a:lumMod val="20000"/>
            <a:lumOff val="80000"/>
            <a:alpha val="84000"/>
          </a:schemeClr>
        </a:solidFill>
      </dgm:spPr>
      <dgm:t>
        <a:bodyPr/>
        <a:lstStyle/>
        <a:p>
          <a:r>
            <a:rPr lang="es-ES" sz="2000" b="1" dirty="0"/>
            <a:t>En la pequeña isla árida y rocosa de Patmos (16x10 km), los romanos habían establecido una colonia penal.</a:t>
          </a:r>
        </a:p>
      </dgm:t>
    </dgm:pt>
    <dgm:pt modelId="{207BD3FE-F727-4CAB-BFDC-FC67CEE784AF}" type="parTrans" cxnId="{FD8338E9-1D16-4DB4-A496-D215EAAB74DE}">
      <dgm:prSet/>
      <dgm:spPr/>
      <dgm:t>
        <a:bodyPr/>
        <a:lstStyle/>
        <a:p>
          <a:endParaRPr lang="es-ES" sz="2000" b="1"/>
        </a:p>
      </dgm:t>
    </dgm:pt>
    <dgm:pt modelId="{F6FB4463-2572-4B54-B5C0-6C93D096529D}" type="sibTrans" cxnId="{FD8338E9-1D16-4DB4-A496-D215EAAB74DE}">
      <dgm:prSet/>
      <dgm:spPr/>
      <dgm:t>
        <a:bodyPr/>
        <a:lstStyle/>
        <a:p>
          <a:endParaRPr lang="es-ES" sz="2000" b="1"/>
        </a:p>
      </dgm:t>
    </dgm:pt>
    <dgm:pt modelId="{9A2B9DC4-B39D-48A6-AB69-F8BA8434EF9F}">
      <dgm:prSet custT="1"/>
      <dgm:spPr/>
      <dgm:t>
        <a:bodyPr/>
        <a:lstStyle/>
        <a:p>
          <a:r>
            <a:rPr lang="es-ES" sz="2000" b="1" dirty="0">
              <a:solidFill>
                <a:schemeClr val="accent6">
                  <a:lumMod val="50000"/>
                </a:schemeClr>
              </a:solidFill>
            </a:rPr>
            <a:t>¿POR QUÉ ESTABA ALLÍ JUAN?</a:t>
          </a:r>
        </a:p>
      </dgm:t>
    </dgm:pt>
    <dgm:pt modelId="{EE7B9ADD-8BB0-478D-B505-4D2EA350C075}" type="parTrans" cxnId="{B1E7D54B-1194-407A-9F35-2E243792AABA}">
      <dgm:prSet/>
      <dgm:spPr/>
      <dgm:t>
        <a:bodyPr/>
        <a:lstStyle/>
        <a:p>
          <a:endParaRPr lang="es-ES" sz="2000" b="1"/>
        </a:p>
      </dgm:t>
    </dgm:pt>
    <dgm:pt modelId="{A11C1FC5-AA62-4D27-B960-4007D706C661}" type="sibTrans" cxnId="{B1E7D54B-1194-407A-9F35-2E243792AABA}">
      <dgm:prSet/>
      <dgm:spPr/>
      <dgm:t>
        <a:bodyPr/>
        <a:lstStyle/>
        <a:p>
          <a:endParaRPr lang="es-ES" sz="2000" b="1"/>
        </a:p>
      </dgm:t>
    </dgm:pt>
    <dgm:pt modelId="{79AADC56-FA0D-4770-9DB4-BC2B131DD02A}">
      <dgm:prSet custT="1"/>
      <dgm:spPr>
        <a:solidFill>
          <a:schemeClr val="accent6">
            <a:lumMod val="40000"/>
            <a:lumOff val="60000"/>
            <a:alpha val="84000"/>
          </a:schemeClr>
        </a:solidFill>
      </dgm:spPr>
      <dgm:t>
        <a:bodyPr/>
        <a:lstStyle/>
        <a:p>
          <a:r>
            <a:rPr lang="es-ES" sz="2000" b="1" dirty="0"/>
            <a:t>Siendo ya anciano, fue acusado de hereje por predicar a Jesucristo. Por esa razón, fue desterrado allí por el emperador Domiciano (entre los años 81 y 96 d.C.).</a:t>
          </a:r>
        </a:p>
      </dgm:t>
    </dgm:pt>
    <dgm:pt modelId="{F7B43625-D9FD-4644-A257-BF8F96C69695}" type="parTrans" cxnId="{C38EAC4F-F4EB-4788-AAB8-DF344C498A6E}">
      <dgm:prSet/>
      <dgm:spPr/>
      <dgm:t>
        <a:bodyPr/>
        <a:lstStyle/>
        <a:p>
          <a:endParaRPr lang="es-ES" sz="2000" b="1"/>
        </a:p>
      </dgm:t>
    </dgm:pt>
    <dgm:pt modelId="{DD3F0C51-EA31-4FA7-9EF0-F3F5A8CE2CAB}" type="sibTrans" cxnId="{C38EAC4F-F4EB-4788-AAB8-DF344C498A6E}">
      <dgm:prSet/>
      <dgm:spPr/>
      <dgm:t>
        <a:bodyPr/>
        <a:lstStyle/>
        <a:p>
          <a:endParaRPr lang="es-ES" sz="2000" b="1"/>
        </a:p>
      </dgm:t>
    </dgm:pt>
    <dgm:pt modelId="{332B046D-ACCD-4AC6-8BD2-56B6501D0692}">
      <dgm:prSet custT="1"/>
      <dgm:spPr/>
      <dgm:t>
        <a:bodyPr/>
        <a:lstStyle/>
        <a:p>
          <a:r>
            <a:rPr lang="es-ES" sz="2000" b="1" dirty="0">
              <a:solidFill>
                <a:srgbClr val="1A4164"/>
              </a:solidFill>
            </a:rPr>
            <a:t>¿QUÉ HIZO JESÚS POR JUAN?</a:t>
          </a:r>
        </a:p>
      </dgm:t>
    </dgm:pt>
    <dgm:pt modelId="{BA5390BB-C2FB-4BC3-9EEF-185FC50E9CA1}" type="parTrans" cxnId="{B84A93A3-2306-4CBB-84E5-223EB9A07FCD}">
      <dgm:prSet/>
      <dgm:spPr/>
      <dgm:t>
        <a:bodyPr/>
        <a:lstStyle/>
        <a:p>
          <a:endParaRPr lang="es-ES" sz="2000" b="1"/>
        </a:p>
      </dgm:t>
    </dgm:pt>
    <dgm:pt modelId="{398E78A8-A146-4644-9B30-530D4820BDB6}" type="sibTrans" cxnId="{B84A93A3-2306-4CBB-84E5-223EB9A07FCD}">
      <dgm:prSet/>
      <dgm:spPr/>
      <dgm:t>
        <a:bodyPr/>
        <a:lstStyle/>
        <a:p>
          <a:endParaRPr lang="es-ES" sz="2000" b="1"/>
        </a:p>
      </dgm:t>
    </dgm:pt>
    <dgm:pt modelId="{5348F589-55F6-4CFA-B895-59B2749956AA}">
      <dgm:prSet custT="1"/>
      <dgm:spPr>
        <a:solidFill>
          <a:schemeClr val="accent5">
            <a:lumMod val="40000"/>
            <a:lumOff val="60000"/>
            <a:alpha val="84000"/>
          </a:schemeClr>
        </a:solidFill>
      </dgm:spPr>
      <dgm:t>
        <a:bodyPr/>
        <a:lstStyle/>
        <a:p>
          <a:r>
            <a:rPr lang="es-ES" sz="2000" b="1" dirty="0"/>
            <a:t>Al igual que estuvo con los jóvenes en el horno de fuego y se presentó ante Esteban en el día de su martirio, Jesús se presentó ante Juan con palabras de esperanza y ánimo en medio de sus dificultades.</a:t>
          </a:r>
        </a:p>
      </dgm:t>
    </dgm:pt>
    <dgm:pt modelId="{250ECE8B-09A8-4009-BC19-976B254589D0}" type="parTrans" cxnId="{89AD131D-33E0-45FC-9852-140B66B0B713}">
      <dgm:prSet/>
      <dgm:spPr/>
      <dgm:t>
        <a:bodyPr/>
        <a:lstStyle/>
        <a:p>
          <a:endParaRPr lang="es-ES" sz="2000" b="1"/>
        </a:p>
      </dgm:t>
    </dgm:pt>
    <dgm:pt modelId="{557A9FC5-B6D2-404D-8B7D-7E8F9D04DCF5}" type="sibTrans" cxnId="{89AD131D-33E0-45FC-9852-140B66B0B713}">
      <dgm:prSet/>
      <dgm:spPr/>
      <dgm:t>
        <a:bodyPr/>
        <a:lstStyle/>
        <a:p>
          <a:endParaRPr lang="es-ES" sz="2000" b="1"/>
        </a:p>
      </dgm:t>
    </dgm:pt>
    <dgm:pt modelId="{D862F1DF-F62B-4840-9AA4-8E8CB51ECA41}" type="pres">
      <dgm:prSet presAssocID="{E76FB01C-8F28-4B62-A2DF-66D8DD174E8F}" presName="linear" presStyleCnt="0">
        <dgm:presLayoutVars>
          <dgm:animLvl val="lvl"/>
          <dgm:resizeHandles val="exact"/>
        </dgm:presLayoutVars>
      </dgm:prSet>
      <dgm:spPr/>
    </dgm:pt>
    <dgm:pt modelId="{6BD86C82-83A6-4A0A-AC67-CC445A19DA12}" type="pres">
      <dgm:prSet presAssocID="{DDB2D6AC-64C2-4CBD-A546-02E3CFF72F51}" presName="parentText" presStyleLbl="node1" presStyleIdx="0" presStyleCnt="3">
        <dgm:presLayoutVars>
          <dgm:chMax val="0"/>
          <dgm:bulletEnabled val="1"/>
        </dgm:presLayoutVars>
      </dgm:prSet>
      <dgm:spPr/>
    </dgm:pt>
    <dgm:pt modelId="{12522FAE-F9D4-43A4-B4B1-11E5BBBCD367}" type="pres">
      <dgm:prSet presAssocID="{DDB2D6AC-64C2-4CBD-A546-02E3CFF72F51}" presName="childText" presStyleLbl="revTx" presStyleIdx="0" presStyleCnt="3">
        <dgm:presLayoutVars>
          <dgm:bulletEnabled val="1"/>
        </dgm:presLayoutVars>
      </dgm:prSet>
      <dgm:spPr/>
    </dgm:pt>
    <dgm:pt modelId="{1121B2DE-B3E7-4FDE-B0E7-4DD2F9CD1474}" type="pres">
      <dgm:prSet presAssocID="{9A2B9DC4-B39D-48A6-AB69-F8BA8434EF9F}" presName="parentText" presStyleLbl="node1" presStyleIdx="1" presStyleCnt="3">
        <dgm:presLayoutVars>
          <dgm:chMax val="0"/>
          <dgm:bulletEnabled val="1"/>
        </dgm:presLayoutVars>
      </dgm:prSet>
      <dgm:spPr/>
    </dgm:pt>
    <dgm:pt modelId="{912C8660-E574-457E-906B-BB893442BB47}" type="pres">
      <dgm:prSet presAssocID="{9A2B9DC4-B39D-48A6-AB69-F8BA8434EF9F}" presName="childText" presStyleLbl="revTx" presStyleIdx="1" presStyleCnt="3">
        <dgm:presLayoutVars>
          <dgm:bulletEnabled val="1"/>
        </dgm:presLayoutVars>
      </dgm:prSet>
      <dgm:spPr/>
    </dgm:pt>
    <dgm:pt modelId="{68491D46-8F2E-4FCE-A066-033CF8DE48F9}" type="pres">
      <dgm:prSet presAssocID="{332B046D-ACCD-4AC6-8BD2-56B6501D0692}" presName="parentText" presStyleLbl="node1" presStyleIdx="2" presStyleCnt="3">
        <dgm:presLayoutVars>
          <dgm:chMax val="0"/>
          <dgm:bulletEnabled val="1"/>
        </dgm:presLayoutVars>
      </dgm:prSet>
      <dgm:spPr/>
    </dgm:pt>
    <dgm:pt modelId="{8C544B04-9EB9-4D9A-AB5B-CEC1FF43757A}" type="pres">
      <dgm:prSet presAssocID="{332B046D-ACCD-4AC6-8BD2-56B6501D0692}" presName="childText" presStyleLbl="revTx" presStyleIdx="2" presStyleCnt="3">
        <dgm:presLayoutVars>
          <dgm:bulletEnabled val="1"/>
        </dgm:presLayoutVars>
      </dgm:prSet>
      <dgm:spPr/>
    </dgm:pt>
  </dgm:ptLst>
  <dgm:cxnLst>
    <dgm:cxn modelId="{1F773106-B5D3-4F78-B55E-65CCF53CD6D2}" type="presOf" srcId="{5348F589-55F6-4CFA-B895-59B2749956AA}" destId="{8C544B04-9EB9-4D9A-AB5B-CEC1FF43757A}" srcOrd="0" destOrd="0" presId="urn:microsoft.com/office/officeart/2005/8/layout/vList2"/>
    <dgm:cxn modelId="{9CB64E1A-7932-4E48-BEFF-161C028821D4}" type="presOf" srcId="{9A2B9DC4-B39D-48A6-AB69-F8BA8434EF9F}" destId="{1121B2DE-B3E7-4FDE-B0E7-4DD2F9CD1474}" srcOrd="0" destOrd="0" presId="urn:microsoft.com/office/officeart/2005/8/layout/vList2"/>
    <dgm:cxn modelId="{89AD131D-33E0-45FC-9852-140B66B0B713}" srcId="{332B046D-ACCD-4AC6-8BD2-56B6501D0692}" destId="{5348F589-55F6-4CFA-B895-59B2749956AA}" srcOrd="0" destOrd="0" parTransId="{250ECE8B-09A8-4009-BC19-976B254589D0}" sibTransId="{557A9FC5-B6D2-404D-8B7D-7E8F9D04DCF5}"/>
    <dgm:cxn modelId="{FB8A2D1E-6701-4843-B549-B0896DCFA5A3}" type="presOf" srcId="{332B046D-ACCD-4AC6-8BD2-56B6501D0692}" destId="{68491D46-8F2E-4FCE-A066-033CF8DE48F9}" srcOrd="0" destOrd="0" presId="urn:microsoft.com/office/officeart/2005/8/layout/vList2"/>
    <dgm:cxn modelId="{772C6F37-A141-4521-B5E5-49F194E60047}" srcId="{E76FB01C-8F28-4B62-A2DF-66D8DD174E8F}" destId="{DDB2D6AC-64C2-4CBD-A546-02E3CFF72F51}" srcOrd="0" destOrd="0" parTransId="{7FF58091-FF8E-4650-B0B8-EC51673F6584}" sibTransId="{D3E0F043-02F8-4EC8-9C2B-CC0FE00708AE}"/>
    <dgm:cxn modelId="{B1E7D54B-1194-407A-9F35-2E243792AABA}" srcId="{E76FB01C-8F28-4B62-A2DF-66D8DD174E8F}" destId="{9A2B9DC4-B39D-48A6-AB69-F8BA8434EF9F}" srcOrd="1" destOrd="0" parTransId="{EE7B9ADD-8BB0-478D-B505-4D2EA350C075}" sibTransId="{A11C1FC5-AA62-4D27-B960-4007D706C661}"/>
    <dgm:cxn modelId="{C38EAC4F-F4EB-4788-AAB8-DF344C498A6E}" srcId="{9A2B9DC4-B39D-48A6-AB69-F8BA8434EF9F}" destId="{79AADC56-FA0D-4770-9DB4-BC2B131DD02A}" srcOrd="0" destOrd="0" parTransId="{F7B43625-D9FD-4644-A257-BF8F96C69695}" sibTransId="{DD3F0C51-EA31-4FA7-9EF0-F3F5A8CE2CAB}"/>
    <dgm:cxn modelId="{FF70D697-ADB3-4168-AE70-7E85C310E520}" type="presOf" srcId="{79AADC56-FA0D-4770-9DB4-BC2B131DD02A}" destId="{912C8660-E574-457E-906B-BB893442BB47}" srcOrd="0" destOrd="0" presId="urn:microsoft.com/office/officeart/2005/8/layout/vList2"/>
    <dgm:cxn modelId="{B84A93A3-2306-4CBB-84E5-223EB9A07FCD}" srcId="{E76FB01C-8F28-4B62-A2DF-66D8DD174E8F}" destId="{332B046D-ACCD-4AC6-8BD2-56B6501D0692}" srcOrd="2" destOrd="0" parTransId="{BA5390BB-C2FB-4BC3-9EEF-185FC50E9CA1}" sibTransId="{398E78A8-A146-4644-9B30-530D4820BDB6}"/>
    <dgm:cxn modelId="{DA6C22D5-FC72-4593-989C-4E61E8753702}" type="presOf" srcId="{DDB2D6AC-64C2-4CBD-A546-02E3CFF72F51}" destId="{6BD86C82-83A6-4A0A-AC67-CC445A19DA12}" srcOrd="0" destOrd="0" presId="urn:microsoft.com/office/officeart/2005/8/layout/vList2"/>
    <dgm:cxn modelId="{FD8338E9-1D16-4DB4-A496-D215EAAB74DE}" srcId="{DDB2D6AC-64C2-4CBD-A546-02E3CFF72F51}" destId="{35E5C019-5938-47A7-B5C3-986BD020F0C6}" srcOrd="0" destOrd="0" parTransId="{207BD3FE-F727-4CAB-BFDC-FC67CEE784AF}" sibTransId="{F6FB4463-2572-4B54-B5C0-6C93D096529D}"/>
    <dgm:cxn modelId="{590F0EEE-DCCE-4506-A649-CB8905BD2C9E}" type="presOf" srcId="{E76FB01C-8F28-4B62-A2DF-66D8DD174E8F}" destId="{D862F1DF-F62B-4840-9AA4-8E8CB51ECA41}" srcOrd="0" destOrd="0" presId="urn:microsoft.com/office/officeart/2005/8/layout/vList2"/>
    <dgm:cxn modelId="{58AC9AF7-03E5-4BB3-9C03-98FB0B55BF32}" type="presOf" srcId="{35E5C019-5938-47A7-B5C3-986BD020F0C6}" destId="{12522FAE-F9D4-43A4-B4B1-11E5BBBCD367}" srcOrd="0" destOrd="0" presId="urn:microsoft.com/office/officeart/2005/8/layout/vList2"/>
    <dgm:cxn modelId="{58BA0B81-0536-481E-96FC-5A305A275340}" type="presParOf" srcId="{D862F1DF-F62B-4840-9AA4-8E8CB51ECA41}" destId="{6BD86C82-83A6-4A0A-AC67-CC445A19DA12}" srcOrd="0" destOrd="0" presId="urn:microsoft.com/office/officeart/2005/8/layout/vList2"/>
    <dgm:cxn modelId="{78F496FA-2AB4-45F0-9125-2C8B4D7AD89C}" type="presParOf" srcId="{D862F1DF-F62B-4840-9AA4-8E8CB51ECA41}" destId="{12522FAE-F9D4-43A4-B4B1-11E5BBBCD367}" srcOrd="1" destOrd="0" presId="urn:microsoft.com/office/officeart/2005/8/layout/vList2"/>
    <dgm:cxn modelId="{B654BF43-59AA-4D98-BC8E-F72369EFB7AB}" type="presParOf" srcId="{D862F1DF-F62B-4840-9AA4-8E8CB51ECA41}" destId="{1121B2DE-B3E7-4FDE-B0E7-4DD2F9CD1474}" srcOrd="2" destOrd="0" presId="urn:microsoft.com/office/officeart/2005/8/layout/vList2"/>
    <dgm:cxn modelId="{9DFDCB01-171A-4AB7-81E0-F272641EBFE5}" type="presParOf" srcId="{D862F1DF-F62B-4840-9AA4-8E8CB51ECA41}" destId="{912C8660-E574-457E-906B-BB893442BB47}" srcOrd="3" destOrd="0" presId="urn:microsoft.com/office/officeart/2005/8/layout/vList2"/>
    <dgm:cxn modelId="{466D3602-E047-40E7-8C59-16164AB14A64}" type="presParOf" srcId="{D862F1DF-F62B-4840-9AA4-8E8CB51ECA41}" destId="{68491D46-8F2E-4FCE-A066-033CF8DE48F9}" srcOrd="4" destOrd="0" presId="urn:microsoft.com/office/officeart/2005/8/layout/vList2"/>
    <dgm:cxn modelId="{B5D891F1-0305-4566-B129-510FBF7E7569}" type="presParOf" srcId="{D862F1DF-F62B-4840-9AA4-8E8CB51ECA41}" destId="{8C544B04-9EB9-4D9A-AB5B-CEC1FF43757A}"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758E6B-0F47-4863-9F9D-8A140AEDEDE6}" type="doc">
      <dgm:prSet loTypeId="urn:microsoft.com/office/officeart/2005/8/layout/hList1" loCatId="list" qsTypeId="urn:microsoft.com/office/officeart/2005/8/quickstyle/3d2" qsCatId="3D" csTypeId="urn:microsoft.com/office/officeart/2005/8/colors/colorful1" csCatId="colorful" phldr="1"/>
      <dgm:spPr/>
      <dgm:t>
        <a:bodyPr/>
        <a:lstStyle/>
        <a:p>
          <a:endParaRPr lang="es-ES"/>
        </a:p>
      </dgm:t>
    </dgm:pt>
    <dgm:pt modelId="{395263AC-78A8-42A7-8238-DDDAF0191CE3}">
      <dgm:prSet custT="1"/>
      <dgm:spPr/>
      <dgm:t>
        <a:bodyPr/>
        <a:lstStyle/>
        <a:p>
          <a:r>
            <a:rPr lang="es-ES" sz="2000" b="0" i="1" u="none" cap="none" spc="0" dirty="0">
              <a:ln w="0"/>
              <a:solidFill>
                <a:schemeClr val="tx1"/>
              </a:solidFill>
              <a:effectLst>
                <a:outerShdw blurRad="38100" dist="19050" dir="2700000" algn="tl" rotWithShape="0">
                  <a:schemeClr val="dk1">
                    <a:alpha val="40000"/>
                  </a:schemeClr>
                </a:outerShdw>
              </a:effectLst>
            </a:rPr>
            <a:t>Domingo</a:t>
          </a:r>
          <a:endParaRPr lang="es-ES" sz="1900" b="0" u="none" cap="none" spc="0" dirty="0">
            <a:ln w="0"/>
            <a:solidFill>
              <a:schemeClr val="tx1"/>
            </a:solidFill>
            <a:effectLst>
              <a:outerShdw blurRad="38100" dist="19050" dir="2700000" algn="tl" rotWithShape="0">
                <a:schemeClr val="dk1">
                  <a:alpha val="40000"/>
                </a:schemeClr>
              </a:outerShdw>
            </a:effectLst>
          </a:endParaRPr>
        </a:p>
      </dgm:t>
    </dgm:pt>
    <dgm:pt modelId="{7CA221B8-9D7A-44B4-A186-93EBF2A30C82}" type="parTrans" cxnId="{1CDF79C8-7B62-4A0D-8BF2-A3566A710F3E}">
      <dgm:prSet/>
      <dgm:spPr/>
      <dgm:t>
        <a:bodyPr/>
        <a:lstStyle/>
        <a:p>
          <a:endParaRPr lang="es-ES"/>
        </a:p>
      </dgm:t>
    </dgm:pt>
    <dgm:pt modelId="{CE37C2FC-5F04-45AE-8995-A35DB19B7AD5}" type="sibTrans" cxnId="{1CDF79C8-7B62-4A0D-8BF2-A3566A710F3E}">
      <dgm:prSet/>
      <dgm:spPr/>
      <dgm:t>
        <a:bodyPr/>
        <a:lstStyle/>
        <a:p>
          <a:endParaRPr lang="es-ES"/>
        </a:p>
      </dgm:t>
    </dgm:pt>
    <dgm:pt modelId="{29E48BFE-3D83-47F9-A219-C641FC3862E3}">
      <dgm:prSet custT="1"/>
      <dgm:spPr/>
      <dgm:t>
        <a:bodyPr/>
        <a:lstStyle/>
        <a:p>
          <a:r>
            <a:rPr lang="es-ES" sz="2000" b="0" i="1" u="none" cap="none" spc="0" dirty="0">
              <a:ln w="0"/>
              <a:solidFill>
                <a:schemeClr val="tx1"/>
              </a:solidFill>
              <a:effectLst>
                <a:outerShdw blurRad="38100" dist="19050" dir="2700000" algn="tl" rotWithShape="0">
                  <a:schemeClr val="dk1">
                    <a:alpha val="40000"/>
                  </a:schemeClr>
                </a:outerShdw>
              </a:effectLst>
            </a:rPr>
            <a:t>La Segunda Venida</a:t>
          </a:r>
          <a:endParaRPr lang="es-ES" sz="2000" b="0" u="none" cap="none" spc="0" dirty="0">
            <a:ln w="0"/>
            <a:solidFill>
              <a:schemeClr val="tx1"/>
            </a:solidFill>
            <a:effectLst>
              <a:outerShdw blurRad="38100" dist="19050" dir="2700000" algn="tl" rotWithShape="0">
                <a:schemeClr val="dk1">
                  <a:alpha val="40000"/>
                </a:schemeClr>
              </a:outerShdw>
            </a:effectLst>
          </a:endParaRPr>
        </a:p>
      </dgm:t>
    </dgm:pt>
    <dgm:pt modelId="{A2CC751C-EA9B-423C-994E-543F9EF95B13}" type="parTrans" cxnId="{DF060DF2-B167-4A1A-8445-87E26584870E}">
      <dgm:prSet/>
      <dgm:spPr/>
      <dgm:t>
        <a:bodyPr/>
        <a:lstStyle/>
        <a:p>
          <a:endParaRPr lang="es-ES"/>
        </a:p>
      </dgm:t>
    </dgm:pt>
    <dgm:pt modelId="{CD65A954-057F-4FFA-A790-5F7BE61C14B6}" type="sibTrans" cxnId="{DF060DF2-B167-4A1A-8445-87E26584870E}">
      <dgm:prSet/>
      <dgm:spPr/>
      <dgm:t>
        <a:bodyPr/>
        <a:lstStyle/>
        <a:p>
          <a:endParaRPr lang="es-ES"/>
        </a:p>
      </dgm:t>
    </dgm:pt>
    <dgm:pt modelId="{F7A9B811-66BE-4780-B80C-03B74AAF25E8}">
      <dgm:prSet custT="1"/>
      <dgm:spPr/>
      <dgm:t>
        <a:bodyPr/>
        <a:lstStyle/>
        <a:p>
          <a:r>
            <a:rPr lang="es-ES" sz="2000" b="0" i="1" u="none" cap="none" spc="0" dirty="0">
              <a:ln w="0"/>
              <a:solidFill>
                <a:schemeClr val="tx1"/>
              </a:solidFill>
              <a:effectLst>
                <a:outerShdw blurRad="38100" dist="19050" dir="2700000" algn="tl" rotWithShape="0">
                  <a:schemeClr val="dk1">
                    <a:alpha val="40000"/>
                  </a:schemeClr>
                </a:outerShdw>
              </a:effectLst>
            </a:rPr>
            <a:t>Sábado</a:t>
          </a:r>
          <a:endParaRPr lang="es-ES" sz="1900" b="0" u="none" cap="none" spc="0" dirty="0">
            <a:ln w="0"/>
            <a:solidFill>
              <a:schemeClr val="tx1"/>
            </a:solidFill>
            <a:effectLst>
              <a:outerShdw blurRad="38100" dist="19050" dir="2700000" algn="tl" rotWithShape="0">
                <a:schemeClr val="dk1">
                  <a:alpha val="40000"/>
                </a:schemeClr>
              </a:outerShdw>
            </a:effectLst>
          </a:endParaRPr>
        </a:p>
      </dgm:t>
    </dgm:pt>
    <dgm:pt modelId="{D79ECB98-CF77-4EFC-B68B-8EC365915C74}" type="parTrans" cxnId="{19E12702-0428-4466-8DC6-1D063816A1BF}">
      <dgm:prSet/>
      <dgm:spPr/>
      <dgm:t>
        <a:bodyPr/>
        <a:lstStyle/>
        <a:p>
          <a:endParaRPr lang="es-ES"/>
        </a:p>
      </dgm:t>
    </dgm:pt>
    <dgm:pt modelId="{E11F9E90-A58A-49E1-A9B7-46E74C7654E2}" type="sibTrans" cxnId="{19E12702-0428-4466-8DC6-1D063816A1BF}">
      <dgm:prSet/>
      <dgm:spPr/>
      <dgm:t>
        <a:bodyPr/>
        <a:lstStyle/>
        <a:p>
          <a:endParaRPr lang="es-ES"/>
        </a:p>
      </dgm:t>
    </dgm:pt>
    <dgm:pt modelId="{0ADBC0E6-8E63-4F1C-834C-E4E134F2E1BB}">
      <dgm:prSet/>
      <dgm:spPr/>
      <dgm:t>
        <a:bodyPr/>
        <a:lstStyle/>
        <a:p>
          <a:r>
            <a:rPr lang="es-ES" b="1" dirty="0"/>
            <a:t>Esta expresión aplicada al domingo (como se hace hoy en día) se usó por primera vez al final del siglo II. En tiempo de Juan nunca se usaba esta expresión para designar al domingo.</a:t>
          </a:r>
          <a:endParaRPr lang="es-ES" dirty="0"/>
        </a:p>
      </dgm:t>
    </dgm:pt>
    <dgm:pt modelId="{85B59384-B1D5-4E95-AD73-F24BE1FF95F5}" type="parTrans" cxnId="{222706C9-FDC8-44BB-84CC-7BCC04DB0E22}">
      <dgm:prSet/>
      <dgm:spPr/>
      <dgm:t>
        <a:bodyPr/>
        <a:lstStyle/>
        <a:p>
          <a:endParaRPr lang="es-ES"/>
        </a:p>
      </dgm:t>
    </dgm:pt>
    <dgm:pt modelId="{F934DC3F-0E40-49F6-B9C0-C4F8E4C9B0B6}" type="sibTrans" cxnId="{222706C9-FDC8-44BB-84CC-7BCC04DB0E22}">
      <dgm:prSet/>
      <dgm:spPr/>
      <dgm:t>
        <a:bodyPr/>
        <a:lstStyle/>
        <a:p>
          <a:endParaRPr lang="es-ES"/>
        </a:p>
      </dgm:t>
    </dgm:pt>
    <dgm:pt modelId="{8E9CB020-1172-43CF-8883-5542FF6F620D}">
      <dgm:prSet/>
      <dgm:spPr/>
      <dgm:t>
        <a:bodyPr/>
        <a:lstStyle/>
        <a:p>
          <a:r>
            <a:rPr lang="es-ES" b="1" dirty="0"/>
            <a:t>Esto implicaría que Juan estaba recibiendo ya una visión de la Segunda Venida cuando tuvo esta nueva revelación (</a:t>
          </a:r>
          <a:r>
            <a:rPr lang="es-ES" b="1" dirty="0" err="1"/>
            <a:t>Is</a:t>
          </a:r>
          <a:r>
            <a:rPr lang="es-ES" b="1" dirty="0"/>
            <a:t>. 13:6; 2P. 3:10). No hay nada en el texto que apoye esta opción.</a:t>
          </a:r>
          <a:endParaRPr lang="es-ES" dirty="0"/>
        </a:p>
      </dgm:t>
    </dgm:pt>
    <dgm:pt modelId="{A9DA55A0-DE8A-4B3F-BEAD-6DC138255F34}" type="parTrans" cxnId="{D8482878-884A-4AC0-89FD-09826E10DB88}">
      <dgm:prSet/>
      <dgm:spPr/>
      <dgm:t>
        <a:bodyPr/>
        <a:lstStyle/>
        <a:p>
          <a:endParaRPr lang="es-ES"/>
        </a:p>
      </dgm:t>
    </dgm:pt>
    <dgm:pt modelId="{E53B84FC-5B14-4347-9ED6-4C70F4FA6282}" type="sibTrans" cxnId="{D8482878-884A-4AC0-89FD-09826E10DB88}">
      <dgm:prSet/>
      <dgm:spPr/>
      <dgm:t>
        <a:bodyPr/>
        <a:lstStyle/>
        <a:p>
          <a:endParaRPr lang="es-ES"/>
        </a:p>
      </dgm:t>
    </dgm:pt>
    <dgm:pt modelId="{AE900D21-1B17-4B64-B3D0-C75EE103AA1D}">
      <dgm:prSet/>
      <dgm:spPr/>
      <dgm:t>
        <a:bodyPr/>
        <a:lstStyle/>
        <a:p>
          <a:r>
            <a:rPr lang="es-ES" b="1" dirty="0"/>
            <a:t>En el Antiguo Testamento, Dios (el Señor) lo llama “mío”, es decir, el sábado es Su día (</a:t>
          </a:r>
          <a:r>
            <a:rPr lang="es-ES" b="1" dirty="0" err="1"/>
            <a:t>Éx</a:t>
          </a:r>
          <a:r>
            <a:rPr lang="es-ES" b="1" dirty="0"/>
            <a:t>. 31:13; </a:t>
          </a:r>
          <a:r>
            <a:rPr lang="es-ES" b="1" dirty="0" err="1"/>
            <a:t>Is</a:t>
          </a:r>
          <a:r>
            <a:rPr lang="es-ES" b="1" dirty="0"/>
            <a:t>. 58:13). Jesús mismo se denominó a sí mismo “Señor del sábado” (Mt. 12:8; Mr. 2:28). Esto implica que Juan recibió la visión en sábado, el día del Señor.</a:t>
          </a:r>
          <a:endParaRPr lang="es-ES" dirty="0"/>
        </a:p>
      </dgm:t>
    </dgm:pt>
    <dgm:pt modelId="{5FD9D261-3F4B-408D-B0F4-543C9CAD2FD1}" type="parTrans" cxnId="{A0A038D0-5A94-4CA2-89E1-77120B925787}">
      <dgm:prSet/>
      <dgm:spPr/>
      <dgm:t>
        <a:bodyPr/>
        <a:lstStyle/>
        <a:p>
          <a:endParaRPr lang="es-ES"/>
        </a:p>
      </dgm:t>
    </dgm:pt>
    <dgm:pt modelId="{6DF43885-F5AF-4155-A143-4C9175CC2231}" type="sibTrans" cxnId="{A0A038D0-5A94-4CA2-89E1-77120B925787}">
      <dgm:prSet/>
      <dgm:spPr/>
      <dgm:t>
        <a:bodyPr/>
        <a:lstStyle/>
        <a:p>
          <a:endParaRPr lang="es-ES"/>
        </a:p>
      </dgm:t>
    </dgm:pt>
    <dgm:pt modelId="{D94F6F4F-02C5-4126-BD82-47FDE86A2F72}" type="pres">
      <dgm:prSet presAssocID="{42758E6B-0F47-4863-9F9D-8A140AEDEDE6}" presName="Name0" presStyleCnt="0">
        <dgm:presLayoutVars>
          <dgm:dir/>
          <dgm:animLvl val="lvl"/>
          <dgm:resizeHandles val="exact"/>
        </dgm:presLayoutVars>
      </dgm:prSet>
      <dgm:spPr/>
    </dgm:pt>
    <dgm:pt modelId="{9B4DBF01-DF80-43CF-866E-FFE982682F38}" type="pres">
      <dgm:prSet presAssocID="{395263AC-78A8-42A7-8238-DDDAF0191CE3}" presName="composite" presStyleCnt="0"/>
      <dgm:spPr/>
    </dgm:pt>
    <dgm:pt modelId="{D008A4AB-D626-42CE-B79F-FBCFFD29056D}" type="pres">
      <dgm:prSet presAssocID="{395263AC-78A8-42A7-8238-DDDAF0191CE3}" presName="parTx" presStyleLbl="alignNode1" presStyleIdx="0" presStyleCnt="3">
        <dgm:presLayoutVars>
          <dgm:chMax val="0"/>
          <dgm:chPref val="0"/>
          <dgm:bulletEnabled val="1"/>
        </dgm:presLayoutVars>
      </dgm:prSet>
      <dgm:spPr/>
    </dgm:pt>
    <dgm:pt modelId="{C337912D-1210-4E89-9CFC-E2F482117AFE}" type="pres">
      <dgm:prSet presAssocID="{395263AC-78A8-42A7-8238-DDDAF0191CE3}" presName="desTx" presStyleLbl="alignAccFollowNode1" presStyleIdx="0" presStyleCnt="3">
        <dgm:presLayoutVars>
          <dgm:bulletEnabled val="1"/>
        </dgm:presLayoutVars>
      </dgm:prSet>
      <dgm:spPr/>
    </dgm:pt>
    <dgm:pt modelId="{1AE01976-0787-4C2F-8294-8218B2ECE823}" type="pres">
      <dgm:prSet presAssocID="{CE37C2FC-5F04-45AE-8995-A35DB19B7AD5}" presName="space" presStyleCnt="0"/>
      <dgm:spPr/>
    </dgm:pt>
    <dgm:pt modelId="{51087413-AE3E-401D-A460-4CF0B52CEF6C}" type="pres">
      <dgm:prSet presAssocID="{29E48BFE-3D83-47F9-A219-C641FC3862E3}" presName="composite" presStyleCnt="0"/>
      <dgm:spPr/>
    </dgm:pt>
    <dgm:pt modelId="{8AFF166E-6B3B-4C39-B2EB-186AB13C1EB6}" type="pres">
      <dgm:prSet presAssocID="{29E48BFE-3D83-47F9-A219-C641FC3862E3}" presName="parTx" presStyleLbl="alignNode1" presStyleIdx="1" presStyleCnt="3" custLinFactNeighborX="-11948">
        <dgm:presLayoutVars>
          <dgm:chMax val="0"/>
          <dgm:chPref val="0"/>
          <dgm:bulletEnabled val="1"/>
        </dgm:presLayoutVars>
      </dgm:prSet>
      <dgm:spPr/>
    </dgm:pt>
    <dgm:pt modelId="{8D81B32F-9A24-4146-AAA3-64C4DAA676FB}" type="pres">
      <dgm:prSet presAssocID="{29E48BFE-3D83-47F9-A219-C641FC3862E3}" presName="desTx" presStyleLbl="alignAccFollowNode1" presStyleIdx="1" presStyleCnt="3" custLinFactNeighborX="-11948">
        <dgm:presLayoutVars>
          <dgm:bulletEnabled val="1"/>
        </dgm:presLayoutVars>
      </dgm:prSet>
      <dgm:spPr/>
    </dgm:pt>
    <dgm:pt modelId="{B6761667-4E54-461F-9E04-0FF9323B07E3}" type="pres">
      <dgm:prSet presAssocID="{CD65A954-057F-4FFA-A790-5F7BE61C14B6}" presName="space" presStyleCnt="0"/>
      <dgm:spPr/>
    </dgm:pt>
    <dgm:pt modelId="{EDC806AB-6C08-4481-B628-9EAD4424B88E}" type="pres">
      <dgm:prSet presAssocID="{F7A9B811-66BE-4780-B80C-03B74AAF25E8}" presName="composite" presStyleCnt="0"/>
      <dgm:spPr/>
    </dgm:pt>
    <dgm:pt modelId="{6FB65216-2885-457F-8440-AA516502548B}" type="pres">
      <dgm:prSet presAssocID="{F7A9B811-66BE-4780-B80C-03B74AAF25E8}" presName="parTx" presStyleLbl="alignNode1" presStyleIdx="2" presStyleCnt="3" custLinFactNeighborX="-23521">
        <dgm:presLayoutVars>
          <dgm:chMax val="0"/>
          <dgm:chPref val="0"/>
          <dgm:bulletEnabled val="1"/>
        </dgm:presLayoutVars>
      </dgm:prSet>
      <dgm:spPr/>
    </dgm:pt>
    <dgm:pt modelId="{1B64C222-430D-4B48-BA92-A9A0A39EE09C}" type="pres">
      <dgm:prSet presAssocID="{F7A9B811-66BE-4780-B80C-03B74AAF25E8}" presName="desTx" presStyleLbl="alignAccFollowNode1" presStyleIdx="2" presStyleCnt="3" custLinFactNeighborX="-23521">
        <dgm:presLayoutVars>
          <dgm:bulletEnabled val="1"/>
        </dgm:presLayoutVars>
      </dgm:prSet>
      <dgm:spPr/>
    </dgm:pt>
  </dgm:ptLst>
  <dgm:cxnLst>
    <dgm:cxn modelId="{19E12702-0428-4466-8DC6-1D063816A1BF}" srcId="{42758E6B-0F47-4863-9F9D-8A140AEDEDE6}" destId="{F7A9B811-66BE-4780-B80C-03B74AAF25E8}" srcOrd="2" destOrd="0" parTransId="{D79ECB98-CF77-4EFC-B68B-8EC365915C74}" sibTransId="{E11F9E90-A58A-49E1-A9B7-46E74C7654E2}"/>
    <dgm:cxn modelId="{4A259F19-EDBD-41BA-9375-CBF81287AE8F}" type="presOf" srcId="{AE900D21-1B17-4B64-B3D0-C75EE103AA1D}" destId="{1B64C222-430D-4B48-BA92-A9A0A39EE09C}" srcOrd="0" destOrd="0" presId="urn:microsoft.com/office/officeart/2005/8/layout/hList1"/>
    <dgm:cxn modelId="{C4A93D27-129E-458C-B6A4-B5A3DFE12FC9}" type="presOf" srcId="{395263AC-78A8-42A7-8238-DDDAF0191CE3}" destId="{D008A4AB-D626-42CE-B79F-FBCFFD29056D}" srcOrd="0" destOrd="0" presId="urn:microsoft.com/office/officeart/2005/8/layout/hList1"/>
    <dgm:cxn modelId="{FAD0BF73-8D8C-4858-8256-F2C9E67017A4}" type="presOf" srcId="{8E9CB020-1172-43CF-8883-5542FF6F620D}" destId="{8D81B32F-9A24-4146-AAA3-64C4DAA676FB}" srcOrd="0" destOrd="0" presId="urn:microsoft.com/office/officeart/2005/8/layout/hList1"/>
    <dgm:cxn modelId="{05989754-260B-453E-8965-5D22500A4315}" type="presOf" srcId="{0ADBC0E6-8E63-4F1C-834C-E4E134F2E1BB}" destId="{C337912D-1210-4E89-9CFC-E2F482117AFE}" srcOrd="0" destOrd="0" presId="urn:microsoft.com/office/officeart/2005/8/layout/hList1"/>
    <dgm:cxn modelId="{D8482878-884A-4AC0-89FD-09826E10DB88}" srcId="{29E48BFE-3D83-47F9-A219-C641FC3862E3}" destId="{8E9CB020-1172-43CF-8883-5542FF6F620D}" srcOrd="0" destOrd="0" parTransId="{A9DA55A0-DE8A-4B3F-BEAD-6DC138255F34}" sibTransId="{E53B84FC-5B14-4347-9ED6-4C70F4FA6282}"/>
    <dgm:cxn modelId="{D327F295-5B5A-4B56-91FE-2210C794A98E}" type="presOf" srcId="{29E48BFE-3D83-47F9-A219-C641FC3862E3}" destId="{8AFF166E-6B3B-4C39-B2EB-186AB13C1EB6}" srcOrd="0" destOrd="0" presId="urn:microsoft.com/office/officeart/2005/8/layout/hList1"/>
    <dgm:cxn modelId="{86AE7BBE-D959-4A77-9523-347A482D931D}" type="presOf" srcId="{F7A9B811-66BE-4780-B80C-03B74AAF25E8}" destId="{6FB65216-2885-457F-8440-AA516502548B}" srcOrd="0" destOrd="0" presId="urn:microsoft.com/office/officeart/2005/8/layout/hList1"/>
    <dgm:cxn modelId="{29C72ABF-437C-4414-B809-C0A684C7C6F3}" type="presOf" srcId="{42758E6B-0F47-4863-9F9D-8A140AEDEDE6}" destId="{D94F6F4F-02C5-4126-BD82-47FDE86A2F72}" srcOrd="0" destOrd="0" presId="urn:microsoft.com/office/officeart/2005/8/layout/hList1"/>
    <dgm:cxn modelId="{1CDF79C8-7B62-4A0D-8BF2-A3566A710F3E}" srcId="{42758E6B-0F47-4863-9F9D-8A140AEDEDE6}" destId="{395263AC-78A8-42A7-8238-DDDAF0191CE3}" srcOrd="0" destOrd="0" parTransId="{7CA221B8-9D7A-44B4-A186-93EBF2A30C82}" sibTransId="{CE37C2FC-5F04-45AE-8995-A35DB19B7AD5}"/>
    <dgm:cxn modelId="{222706C9-FDC8-44BB-84CC-7BCC04DB0E22}" srcId="{395263AC-78A8-42A7-8238-DDDAF0191CE3}" destId="{0ADBC0E6-8E63-4F1C-834C-E4E134F2E1BB}" srcOrd="0" destOrd="0" parTransId="{85B59384-B1D5-4E95-AD73-F24BE1FF95F5}" sibTransId="{F934DC3F-0E40-49F6-B9C0-C4F8E4C9B0B6}"/>
    <dgm:cxn modelId="{A0A038D0-5A94-4CA2-89E1-77120B925787}" srcId="{F7A9B811-66BE-4780-B80C-03B74AAF25E8}" destId="{AE900D21-1B17-4B64-B3D0-C75EE103AA1D}" srcOrd="0" destOrd="0" parTransId="{5FD9D261-3F4B-408D-B0F4-543C9CAD2FD1}" sibTransId="{6DF43885-F5AF-4155-A143-4C9175CC2231}"/>
    <dgm:cxn modelId="{DF060DF2-B167-4A1A-8445-87E26584870E}" srcId="{42758E6B-0F47-4863-9F9D-8A140AEDEDE6}" destId="{29E48BFE-3D83-47F9-A219-C641FC3862E3}" srcOrd="1" destOrd="0" parTransId="{A2CC751C-EA9B-423C-994E-543F9EF95B13}" sibTransId="{CD65A954-057F-4FFA-A790-5F7BE61C14B6}"/>
    <dgm:cxn modelId="{3A7A6FA0-ABF3-43FD-9584-6290C9C61DD1}" type="presParOf" srcId="{D94F6F4F-02C5-4126-BD82-47FDE86A2F72}" destId="{9B4DBF01-DF80-43CF-866E-FFE982682F38}" srcOrd="0" destOrd="0" presId="urn:microsoft.com/office/officeart/2005/8/layout/hList1"/>
    <dgm:cxn modelId="{89139EDF-935D-4F93-BF93-CEE60BBB7FAD}" type="presParOf" srcId="{9B4DBF01-DF80-43CF-866E-FFE982682F38}" destId="{D008A4AB-D626-42CE-B79F-FBCFFD29056D}" srcOrd="0" destOrd="0" presId="urn:microsoft.com/office/officeart/2005/8/layout/hList1"/>
    <dgm:cxn modelId="{5F18506F-6D60-45E1-B205-FBBC7A97FD18}" type="presParOf" srcId="{9B4DBF01-DF80-43CF-866E-FFE982682F38}" destId="{C337912D-1210-4E89-9CFC-E2F482117AFE}" srcOrd="1" destOrd="0" presId="urn:microsoft.com/office/officeart/2005/8/layout/hList1"/>
    <dgm:cxn modelId="{DB2AAE93-DD83-4D51-9BDB-4203EE53D823}" type="presParOf" srcId="{D94F6F4F-02C5-4126-BD82-47FDE86A2F72}" destId="{1AE01976-0787-4C2F-8294-8218B2ECE823}" srcOrd="1" destOrd="0" presId="urn:microsoft.com/office/officeart/2005/8/layout/hList1"/>
    <dgm:cxn modelId="{DCB2284C-351F-4431-832A-7504F482C023}" type="presParOf" srcId="{D94F6F4F-02C5-4126-BD82-47FDE86A2F72}" destId="{51087413-AE3E-401D-A460-4CF0B52CEF6C}" srcOrd="2" destOrd="0" presId="urn:microsoft.com/office/officeart/2005/8/layout/hList1"/>
    <dgm:cxn modelId="{F2C4137D-4047-46A4-9143-A1CD480688B1}" type="presParOf" srcId="{51087413-AE3E-401D-A460-4CF0B52CEF6C}" destId="{8AFF166E-6B3B-4C39-B2EB-186AB13C1EB6}" srcOrd="0" destOrd="0" presId="urn:microsoft.com/office/officeart/2005/8/layout/hList1"/>
    <dgm:cxn modelId="{45E9AA2B-661F-4D15-AE8A-D9A0DD0C65FB}" type="presParOf" srcId="{51087413-AE3E-401D-A460-4CF0B52CEF6C}" destId="{8D81B32F-9A24-4146-AAA3-64C4DAA676FB}" srcOrd="1" destOrd="0" presId="urn:microsoft.com/office/officeart/2005/8/layout/hList1"/>
    <dgm:cxn modelId="{9393B673-235F-40C3-9049-27E09939125C}" type="presParOf" srcId="{D94F6F4F-02C5-4126-BD82-47FDE86A2F72}" destId="{B6761667-4E54-461F-9E04-0FF9323B07E3}" srcOrd="3" destOrd="0" presId="urn:microsoft.com/office/officeart/2005/8/layout/hList1"/>
    <dgm:cxn modelId="{A03CEBB5-DCF3-4F00-8FA5-1535A8E3A1A6}" type="presParOf" srcId="{D94F6F4F-02C5-4126-BD82-47FDE86A2F72}" destId="{EDC806AB-6C08-4481-B628-9EAD4424B88E}" srcOrd="4" destOrd="0" presId="urn:microsoft.com/office/officeart/2005/8/layout/hList1"/>
    <dgm:cxn modelId="{13CE8870-660C-4FF6-9E16-B939476615B9}" type="presParOf" srcId="{EDC806AB-6C08-4481-B628-9EAD4424B88E}" destId="{6FB65216-2885-457F-8440-AA516502548B}" srcOrd="0" destOrd="0" presId="urn:microsoft.com/office/officeart/2005/8/layout/hList1"/>
    <dgm:cxn modelId="{4F71FEDC-C079-436E-AB28-938C9B05F38A}" type="presParOf" srcId="{EDC806AB-6C08-4481-B628-9EAD4424B88E}" destId="{1B64C222-430D-4B48-BA92-A9A0A39EE09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5D1EB6-73CE-4438-AB1C-301287F95C32}" type="doc">
      <dgm:prSet loTypeId="urn:microsoft.com/office/officeart/2008/layout/SquareAccentList" loCatId="list" qsTypeId="urn:microsoft.com/office/officeart/2005/8/quickstyle/3d1" qsCatId="3D" csTypeId="urn:microsoft.com/office/officeart/2005/8/colors/colorful3" csCatId="colorful" phldr="1"/>
      <dgm:spPr/>
      <dgm:t>
        <a:bodyPr/>
        <a:lstStyle/>
        <a:p>
          <a:endParaRPr lang="es-ES"/>
        </a:p>
      </dgm:t>
    </dgm:pt>
    <dgm:pt modelId="{1B2571D6-7434-45C1-860D-F803FA788C20}">
      <dgm:prSet phldrT="[Texto]" custT="1"/>
      <dgm:spPr/>
      <dgm:t>
        <a:bodyPr/>
        <a:lstStyle/>
        <a:p>
          <a:pPr algn="ctr"/>
          <a:r>
            <a:rPr lang="es-ES" sz="2200" b="1" i="0" dirty="0">
              <a:solidFill>
                <a:srgbClr val="080D38"/>
              </a:solidFill>
              <a:effectLst/>
            </a:rPr>
            <a:t>Apocalipsis 1:13-16</a:t>
          </a:r>
        </a:p>
      </dgm:t>
    </dgm:pt>
    <dgm:pt modelId="{5A1EA337-6AE1-4718-A8F5-FEE9BFDD438E}" type="parTrans" cxnId="{DB66624F-156D-4885-8B05-AE2507E82172}">
      <dgm:prSet/>
      <dgm:spPr/>
      <dgm:t>
        <a:bodyPr/>
        <a:lstStyle/>
        <a:p>
          <a:endParaRPr lang="es-ES" sz="2000" b="1"/>
        </a:p>
      </dgm:t>
    </dgm:pt>
    <dgm:pt modelId="{ABB2AA89-AE2E-4643-AAB5-8C671D53C37D}" type="sibTrans" cxnId="{DB66624F-156D-4885-8B05-AE2507E82172}">
      <dgm:prSet/>
      <dgm:spPr/>
      <dgm:t>
        <a:bodyPr/>
        <a:lstStyle/>
        <a:p>
          <a:endParaRPr lang="es-ES" sz="2000" b="1"/>
        </a:p>
      </dgm:t>
    </dgm:pt>
    <dgm:pt modelId="{AB8A5388-9B1D-4832-821D-9AD9ED0BE5F5}">
      <dgm:prSet phldrT="[Texto]" custT="1"/>
      <dgm:spPr/>
      <dgm:t>
        <a:bodyPr/>
        <a:lstStyle/>
        <a:p>
          <a:r>
            <a:rPr lang="es-ES" sz="2000" b="1" dirty="0"/>
            <a:t>Túnica larga</a:t>
          </a:r>
        </a:p>
      </dgm:t>
    </dgm:pt>
    <dgm:pt modelId="{DD751F20-7A2D-40A9-B6CC-F8B65B71B832}" type="parTrans" cxnId="{35AE431D-F186-42B3-9DB4-357BC5FB6F42}">
      <dgm:prSet/>
      <dgm:spPr/>
      <dgm:t>
        <a:bodyPr/>
        <a:lstStyle/>
        <a:p>
          <a:endParaRPr lang="es-ES" sz="2000" b="1"/>
        </a:p>
      </dgm:t>
    </dgm:pt>
    <dgm:pt modelId="{B20237CE-A56D-4E90-978D-FAE8D7783C90}" type="sibTrans" cxnId="{35AE431D-F186-42B3-9DB4-357BC5FB6F42}">
      <dgm:prSet/>
      <dgm:spPr/>
      <dgm:t>
        <a:bodyPr/>
        <a:lstStyle/>
        <a:p>
          <a:endParaRPr lang="es-ES" sz="2000" b="1"/>
        </a:p>
      </dgm:t>
    </dgm:pt>
    <dgm:pt modelId="{2232A902-706D-41E5-B5B4-FD8337BBFA9C}">
      <dgm:prSet phldrT="[Texto]" custT="1"/>
      <dgm:spPr/>
      <dgm:t>
        <a:bodyPr/>
        <a:lstStyle/>
        <a:p>
          <a:r>
            <a:rPr lang="es-ES" sz="2000" b="1" dirty="0"/>
            <a:t>Cinturón de oro</a:t>
          </a:r>
        </a:p>
      </dgm:t>
    </dgm:pt>
    <dgm:pt modelId="{6598D6CD-4272-41F5-85C4-200EC84D34FB}" type="parTrans" cxnId="{B8A17EF2-1C6C-4F0C-A226-7B018AE33B02}">
      <dgm:prSet/>
      <dgm:spPr/>
      <dgm:t>
        <a:bodyPr/>
        <a:lstStyle/>
        <a:p>
          <a:endParaRPr lang="es-ES" sz="2000" b="1"/>
        </a:p>
      </dgm:t>
    </dgm:pt>
    <dgm:pt modelId="{E70FBB10-2AA0-4A25-A3E8-D5C0890FEBED}" type="sibTrans" cxnId="{B8A17EF2-1C6C-4F0C-A226-7B018AE33B02}">
      <dgm:prSet/>
      <dgm:spPr/>
      <dgm:t>
        <a:bodyPr/>
        <a:lstStyle/>
        <a:p>
          <a:endParaRPr lang="es-ES" sz="2000" b="1"/>
        </a:p>
      </dgm:t>
    </dgm:pt>
    <dgm:pt modelId="{4CEC2CE4-EC9F-4C29-B476-63BF40A9E46C}">
      <dgm:prSet phldrT="[Texto]" custT="1"/>
      <dgm:spPr/>
      <dgm:t>
        <a:bodyPr/>
        <a:lstStyle/>
        <a:p>
          <a:pPr algn="ctr"/>
          <a:r>
            <a:rPr lang="es-ES" sz="2200" b="1" dirty="0">
              <a:solidFill>
                <a:srgbClr val="B82E00"/>
              </a:solidFill>
            </a:rPr>
            <a:t>Daniel 10:5-6</a:t>
          </a:r>
        </a:p>
      </dgm:t>
    </dgm:pt>
    <dgm:pt modelId="{F0F106C0-477A-4E1E-9455-A956C33BEF55}" type="parTrans" cxnId="{E5B8E6AD-8E00-454C-88AB-58A501AD39F6}">
      <dgm:prSet/>
      <dgm:spPr/>
      <dgm:t>
        <a:bodyPr/>
        <a:lstStyle/>
        <a:p>
          <a:endParaRPr lang="es-ES" sz="2000" b="1"/>
        </a:p>
      </dgm:t>
    </dgm:pt>
    <dgm:pt modelId="{0C3375A3-3067-4C6E-A43D-F14B99B893D9}" type="sibTrans" cxnId="{E5B8E6AD-8E00-454C-88AB-58A501AD39F6}">
      <dgm:prSet/>
      <dgm:spPr/>
      <dgm:t>
        <a:bodyPr/>
        <a:lstStyle/>
        <a:p>
          <a:endParaRPr lang="es-ES" sz="2000" b="1"/>
        </a:p>
      </dgm:t>
    </dgm:pt>
    <dgm:pt modelId="{78A39988-EBFD-4240-B940-3656617970D1}">
      <dgm:prSet phldrT="[Texto]" custT="1"/>
      <dgm:spPr/>
      <dgm:t>
        <a:bodyPr/>
        <a:lstStyle/>
        <a:p>
          <a:r>
            <a:rPr lang="es-ES" sz="2000" b="1" dirty="0"/>
            <a:t>Vestido de lino</a:t>
          </a:r>
        </a:p>
      </dgm:t>
    </dgm:pt>
    <dgm:pt modelId="{C328ED30-655D-4821-8212-4302510FD8CB}" type="parTrans" cxnId="{DDF6B8BF-38D5-40F1-8BFE-647B5FC9CE42}">
      <dgm:prSet/>
      <dgm:spPr/>
      <dgm:t>
        <a:bodyPr/>
        <a:lstStyle/>
        <a:p>
          <a:endParaRPr lang="es-ES" sz="2000" b="1"/>
        </a:p>
      </dgm:t>
    </dgm:pt>
    <dgm:pt modelId="{57FA5384-A91F-4697-B3A8-29F63CE508D3}" type="sibTrans" cxnId="{DDF6B8BF-38D5-40F1-8BFE-647B5FC9CE42}">
      <dgm:prSet/>
      <dgm:spPr/>
      <dgm:t>
        <a:bodyPr/>
        <a:lstStyle/>
        <a:p>
          <a:endParaRPr lang="es-ES" sz="2000" b="1"/>
        </a:p>
      </dgm:t>
    </dgm:pt>
    <dgm:pt modelId="{726602B5-C37E-464E-A3FE-E7597BE1293B}">
      <dgm:prSet phldrT="[Texto]" custT="1"/>
      <dgm:spPr/>
      <dgm:t>
        <a:bodyPr/>
        <a:lstStyle/>
        <a:p>
          <a:r>
            <a:rPr lang="es-ES" sz="2000" b="1" dirty="0"/>
            <a:t>Cinturón de oro</a:t>
          </a:r>
        </a:p>
      </dgm:t>
    </dgm:pt>
    <dgm:pt modelId="{4A5F1501-7D16-4F6D-BE96-D40355BEB339}" type="parTrans" cxnId="{FD3A190A-7BB8-4D57-A094-894322E5B5D3}">
      <dgm:prSet/>
      <dgm:spPr/>
      <dgm:t>
        <a:bodyPr/>
        <a:lstStyle/>
        <a:p>
          <a:endParaRPr lang="es-ES" sz="2000" b="1"/>
        </a:p>
      </dgm:t>
    </dgm:pt>
    <dgm:pt modelId="{D5859451-21DA-44D2-BB27-94FE9FE326AA}" type="sibTrans" cxnId="{FD3A190A-7BB8-4D57-A094-894322E5B5D3}">
      <dgm:prSet/>
      <dgm:spPr/>
      <dgm:t>
        <a:bodyPr/>
        <a:lstStyle/>
        <a:p>
          <a:endParaRPr lang="es-ES" sz="2000" b="1"/>
        </a:p>
      </dgm:t>
    </dgm:pt>
    <dgm:pt modelId="{7D2B3556-B45E-409A-964D-F92B5114F541}">
      <dgm:prSet phldrT="[Texto]" custT="1"/>
      <dgm:spPr/>
      <dgm:t>
        <a:bodyPr/>
        <a:lstStyle/>
        <a:p>
          <a:r>
            <a:rPr lang="es-ES" sz="2000" b="1" dirty="0"/>
            <a:t>Cabellos blancos</a:t>
          </a:r>
        </a:p>
      </dgm:t>
    </dgm:pt>
    <dgm:pt modelId="{A76BCE6F-BD73-4298-A62A-43E85F8AC944}" type="parTrans" cxnId="{F66EADC7-BE07-4680-9F59-512CD4D362FB}">
      <dgm:prSet/>
      <dgm:spPr/>
      <dgm:t>
        <a:bodyPr/>
        <a:lstStyle/>
        <a:p>
          <a:endParaRPr lang="es-ES" sz="2000" b="1"/>
        </a:p>
      </dgm:t>
    </dgm:pt>
    <dgm:pt modelId="{28E3B85E-78AD-46EF-A350-79F4838D83FC}" type="sibTrans" cxnId="{F66EADC7-BE07-4680-9F59-512CD4D362FB}">
      <dgm:prSet/>
      <dgm:spPr/>
      <dgm:t>
        <a:bodyPr/>
        <a:lstStyle/>
        <a:p>
          <a:endParaRPr lang="es-ES" sz="2000" b="1"/>
        </a:p>
      </dgm:t>
    </dgm:pt>
    <dgm:pt modelId="{0B31E461-DB5D-437F-887B-4F509D506882}">
      <dgm:prSet phldrT="[Texto]" custT="1"/>
      <dgm:spPr/>
      <dgm:t>
        <a:bodyPr/>
        <a:lstStyle/>
        <a:p>
          <a:r>
            <a:rPr lang="es-ES" sz="2000" b="1" dirty="0"/>
            <a:t>Ojos de fuego</a:t>
          </a:r>
        </a:p>
      </dgm:t>
    </dgm:pt>
    <dgm:pt modelId="{A01183F9-07C1-4AD5-B330-FEF84FCD7315}" type="parTrans" cxnId="{7EFD81EE-EF0D-4EF9-8636-8D891778C8D9}">
      <dgm:prSet/>
      <dgm:spPr/>
      <dgm:t>
        <a:bodyPr/>
        <a:lstStyle/>
        <a:p>
          <a:endParaRPr lang="es-ES" sz="2000" b="1"/>
        </a:p>
      </dgm:t>
    </dgm:pt>
    <dgm:pt modelId="{F9234ECD-9106-40B7-9CB7-D5C05469E6D0}" type="sibTrans" cxnId="{7EFD81EE-EF0D-4EF9-8636-8D891778C8D9}">
      <dgm:prSet/>
      <dgm:spPr/>
      <dgm:t>
        <a:bodyPr/>
        <a:lstStyle/>
        <a:p>
          <a:endParaRPr lang="es-ES" sz="2000" b="1"/>
        </a:p>
      </dgm:t>
    </dgm:pt>
    <dgm:pt modelId="{17F6F3E3-D829-427D-8378-0DECE4591BDE}">
      <dgm:prSet phldrT="[Texto]" custT="1"/>
      <dgm:spPr/>
      <dgm:t>
        <a:bodyPr/>
        <a:lstStyle/>
        <a:p>
          <a:r>
            <a:rPr lang="es-ES" sz="2000" b="1" dirty="0"/>
            <a:t>Pies de bronce</a:t>
          </a:r>
        </a:p>
      </dgm:t>
    </dgm:pt>
    <dgm:pt modelId="{42612A33-9226-4D3E-901A-6B00C9EB88C0}" type="parTrans" cxnId="{D37DDA52-7DA6-4926-9AB4-D6CEEF731BD8}">
      <dgm:prSet/>
      <dgm:spPr/>
      <dgm:t>
        <a:bodyPr/>
        <a:lstStyle/>
        <a:p>
          <a:endParaRPr lang="es-ES" sz="2000" b="1"/>
        </a:p>
      </dgm:t>
    </dgm:pt>
    <dgm:pt modelId="{C42E6C60-98D8-4842-AB51-E9E459328D9F}" type="sibTrans" cxnId="{D37DDA52-7DA6-4926-9AB4-D6CEEF731BD8}">
      <dgm:prSet/>
      <dgm:spPr/>
      <dgm:t>
        <a:bodyPr/>
        <a:lstStyle/>
        <a:p>
          <a:endParaRPr lang="es-ES" sz="2000" b="1"/>
        </a:p>
      </dgm:t>
    </dgm:pt>
    <dgm:pt modelId="{382DD077-F905-4D59-93E5-C893E1A0B21C}">
      <dgm:prSet phldrT="[Texto]" custT="1"/>
      <dgm:spPr/>
      <dgm:t>
        <a:bodyPr/>
        <a:lstStyle/>
        <a:p>
          <a:r>
            <a:rPr lang="es-ES" sz="2000" b="1" dirty="0"/>
            <a:t>Voz estruendosa</a:t>
          </a:r>
        </a:p>
      </dgm:t>
    </dgm:pt>
    <dgm:pt modelId="{9D537151-CB6B-4E49-B4D8-BC33CF49F66C}" type="parTrans" cxnId="{E1391E7A-851B-4519-BC8D-E92E2A3F84DF}">
      <dgm:prSet/>
      <dgm:spPr/>
      <dgm:t>
        <a:bodyPr/>
        <a:lstStyle/>
        <a:p>
          <a:endParaRPr lang="es-ES" sz="2000" b="1"/>
        </a:p>
      </dgm:t>
    </dgm:pt>
    <dgm:pt modelId="{FA7ED995-8E48-4FD5-972B-BB75214E7ECC}" type="sibTrans" cxnId="{E1391E7A-851B-4519-BC8D-E92E2A3F84DF}">
      <dgm:prSet/>
      <dgm:spPr/>
      <dgm:t>
        <a:bodyPr/>
        <a:lstStyle/>
        <a:p>
          <a:endParaRPr lang="es-ES" sz="2000" b="1"/>
        </a:p>
      </dgm:t>
    </dgm:pt>
    <dgm:pt modelId="{B95F1831-60B1-46E0-9725-30C106A890DD}">
      <dgm:prSet phldrT="[Texto]" custT="1"/>
      <dgm:spPr/>
      <dgm:t>
        <a:bodyPr/>
        <a:lstStyle/>
        <a:p>
          <a:r>
            <a:rPr lang="es-ES" sz="2000" b="1" dirty="0"/>
            <a:t>Espada en su boca</a:t>
          </a:r>
        </a:p>
      </dgm:t>
    </dgm:pt>
    <dgm:pt modelId="{68D1E53B-7AF1-47EB-84EC-86807C4655F3}" type="parTrans" cxnId="{0DE8CE77-DC86-41F3-A8EF-26EAA40FEB30}">
      <dgm:prSet/>
      <dgm:spPr/>
      <dgm:t>
        <a:bodyPr/>
        <a:lstStyle/>
        <a:p>
          <a:endParaRPr lang="es-ES" sz="2000" b="1"/>
        </a:p>
      </dgm:t>
    </dgm:pt>
    <dgm:pt modelId="{60555879-F213-4B09-A34D-EFA3005B82A9}" type="sibTrans" cxnId="{0DE8CE77-DC86-41F3-A8EF-26EAA40FEB30}">
      <dgm:prSet/>
      <dgm:spPr/>
      <dgm:t>
        <a:bodyPr/>
        <a:lstStyle/>
        <a:p>
          <a:endParaRPr lang="es-ES" sz="2000" b="1"/>
        </a:p>
      </dgm:t>
    </dgm:pt>
    <dgm:pt modelId="{63CA5659-7119-4C5B-AC19-1B7A94C5F9F5}">
      <dgm:prSet phldrT="[Texto]" custT="1"/>
      <dgm:spPr/>
      <dgm:t>
        <a:bodyPr/>
        <a:lstStyle/>
        <a:p>
          <a:r>
            <a:rPr lang="es-ES" sz="2000" b="1" dirty="0"/>
            <a:t>Rostro como el sol</a:t>
          </a:r>
        </a:p>
      </dgm:t>
    </dgm:pt>
    <dgm:pt modelId="{3EA0F0CD-3BFE-4822-8728-C42A44FF6C30}" type="parTrans" cxnId="{469D2A99-65C6-4C49-A8F2-D1B03BE39E6B}">
      <dgm:prSet/>
      <dgm:spPr/>
      <dgm:t>
        <a:bodyPr/>
        <a:lstStyle/>
        <a:p>
          <a:endParaRPr lang="es-ES" sz="2000" b="1"/>
        </a:p>
      </dgm:t>
    </dgm:pt>
    <dgm:pt modelId="{97326FD9-18A9-4A2C-9BCD-FCCEE8F9C98D}" type="sibTrans" cxnId="{469D2A99-65C6-4C49-A8F2-D1B03BE39E6B}">
      <dgm:prSet/>
      <dgm:spPr/>
      <dgm:t>
        <a:bodyPr/>
        <a:lstStyle/>
        <a:p>
          <a:endParaRPr lang="es-ES" sz="2000" b="1"/>
        </a:p>
      </dgm:t>
    </dgm:pt>
    <dgm:pt modelId="{0906F3BC-2E60-4241-A479-61AF1F227A05}">
      <dgm:prSet phldrT="[Texto]" custT="1"/>
      <dgm:spPr/>
      <dgm:t>
        <a:bodyPr/>
        <a:lstStyle/>
        <a:p>
          <a:r>
            <a:rPr lang="es-ES" sz="2000" b="1" dirty="0"/>
            <a:t>---</a:t>
          </a:r>
        </a:p>
      </dgm:t>
    </dgm:pt>
    <dgm:pt modelId="{F95DFFE8-0FF8-4540-8A12-88F542D148EA}" type="parTrans" cxnId="{4AAC1828-699F-4697-8EB5-2E67E29B3866}">
      <dgm:prSet/>
      <dgm:spPr/>
      <dgm:t>
        <a:bodyPr/>
        <a:lstStyle/>
        <a:p>
          <a:endParaRPr lang="es-ES" sz="2000" b="1"/>
        </a:p>
      </dgm:t>
    </dgm:pt>
    <dgm:pt modelId="{06809C15-9C68-4EDE-A67B-9C06863211E3}" type="sibTrans" cxnId="{4AAC1828-699F-4697-8EB5-2E67E29B3866}">
      <dgm:prSet/>
      <dgm:spPr/>
      <dgm:t>
        <a:bodyPr/>
        <a:lstStyle/>
        <a:p>
          <a:endParaRPr lang="es-ES" sz="2000" b="1"/>
        </a:p>
      </dgm:t>
    </dgm:pt>
    <dgm:pt modelId="{0B0EF414-9DAD-40D5-A9B1-A7858CA20B48}">
      <dgm:prSet phldrT="[Texto]" custT="1"/>
      <dgm:spPr/>
      <dgm:t>
        <a:bodyPr/>
        <a:lstStyle/>
        <a:p>
          <a:r>
            <a:rPr lang="es-ES" sz="2000" b="1" dirty="0"/>
            <a:t>Ojos de fuego</a:t>
          </a:r>
        </a:p>
      </dgm:t>
    </dgm:pt>
    <dgm:pt modelId="{16396275-2CDA-4A14-91BF-060897092924}" type="parTrans" cxnId="{C7B6D7C4-AC59-4D4E-9758-7159C7C2AD17}">
      <dgm:prSet/>
      <dgm:spPr/>
      <dgm:t>
        <a:bodyPr/>
        <a:lstStyle/>
        <a:p>
          <a:endParaRPr lang="es-ES" sz="2000" b="1"/>
        </a:p>
      </dgm:t>
    </dgm:pt>
    <dgm:pt modelId="{9BF4DECF-7548-4F8F-B83F-F06A7692537A}" type="sibTrans" cxnId="{C7B6D7C4-AC59-4D4E-9758-7159C7C2AD17}">
      <dgm:prSet/>
      <dgm:spPr/>
      <dgm:t>
        <a:bodyPr/>
        <a:lstStyle/>
        <a:p>
          <a:endParaRPr lang="es-ES" sz="2000" b="1"/>
        </a:p>
      </dgm:t>
    </dgm:pt>
    <dgm:pt modelId="{B1D14A26-37C5-4FDC-8278-A6BFB0F761C3}">
      <dgm:prSet phldrT="[Texto]" custT="1"/>
      <dgm:spPr/>
      <dgm:t>
        <a:bodyPr/>
        <a:lstStyle/>
        <a:p>
          <a:r>
            <a:rPr lang="es-ES" sz="2000" b="1" dirty="0"/>
            <a:t>Pies de bronce</a:t>
          </a:r>
        </a:p>
      </dgm:t>
    </dgm:pt>
    <dgm:pt modelId="{F4A20B2A-0EAE-4E25-83B0-739A4444A560}" type="parTrans" cxnId="{A56DA3F1-D101-442B-8AB1-F8014D27E4AC}">
      <dgm:prSet/>
      <dgm:spPr/>
      <dgm:t>
        <a:bodyPr/>
        <a:lstStyle/>
        <a:p>
          <a:endParaRPr lang="es-ES" sz="2000" b="1"/>
        </a:p>
      </dgm:t>
    </dgm:pt>
    <dgm:pt modelId="{41CB229D-1C71-42BA-B239-1230D89C6435}" type="sibTrans" cxnId="{A56DA3F1-D101-442B-8AB1-F8014D27E4AC}">
      <dgm:prSet/>
      <dgm:spPr/>
      <dgm:t>
        <a:bodyPr/>
        <a:lstStyle/>
        <a:p>
          <a:endParaRPr lang="es-ES" sz="2000" b="1"/>
        </a:p>
      </dgm:t>
    </dgm:pt>
    <dgm:pt modelId="{EF3A7AB7-F3BC-40C3-9F68-36753478EA60}">
      <dgm:prSet phldrT="[Texto]" custT="1"/>
      <dgm:spPr/>
      <dgm:t>
        <a:bodyPr/>
        <a:lstStyle/>
        <a:p>
          <a:r>
            <a:rPr lang="es-ES" sz="2000" b="1" dirty="0"/>
            <a:t>Voz estruendosa</a:t>
          </a:r>
        </a:p>
      </dgm:t>
    </dgm:pt>
    <dgm:pt modelId="{23E13A49-98DA-4F9D-814F-E5464C2B368C}" type="parTrans" cxnId="{376609BC-03AB-4898-9C71-78831D8606CC}">
      <dgm:prSet/>
      <dgm:spPr/>
      <dgm:t>
        <a:bodyPr/>
        <a:lstStyle/>
        <a:p>
          <a:endParaRPr lang="es-ES" sz="2000" b="1"/>
        </a:p>
      </dgm:t>
    </dgm:pt>
    <dgm:pt modelId="{4CD0E6CD-AA29-4D10-8DE6-33847532679C}" type="sibTrans" cxnId="{376609BC-03AB-4898-9C71-78831D8606CC}">
      <dgm:prSet/>
      <dgm:spPr/>
      <dgm:t>
        <a:bodyPr/>
        <a:lstStyle/>
        <a:p>
          <a:endParaRPr lang="es-ES" sz="2000" b="1"/>
        </a:p>
      </dgm:t>
    </dgm:pt>
    <dgm:pt modelId="{20DB91C0-99E7-4AAF-B8F9-1179B87C2CFE}">
      <dgm:prSet phldrT="[Texto]" custT="1"/>
      <dgm:spPr/>
      <dgm:t>
        <a:bodyPr/>
        <a:lstStyle/>
        <a:p>
          <a:r>
            <a:rPr lang="es-ES" sz="2000" b="1" dirty="0"/>
            <a:t>---</a:t>
          </a:r>
        </a:p>
      </dgm:t>
    </dgm:pt>
    <dgm:pt modelId="{FDD2417F-E719-4CAA-B8EF-4657C1A5B5D0}" type="parTrans" cxnId="{76D26843-28F5-44C5-97EC-EA554BC8533F}">
      <dgm:prSet/>
      <dgm:spPr/>
      <dgm:t>
        <a:bodyPr/>
        <a:lstStyle/>
        <a:p>
          <a:endParaRPr lang="es-ES" sz="2000" b="1"/>
        </a:p>
      </dgm:t>
    </dgm:pt>
    <dgm:pt modelId="{0A194715-F1FB-4C27-8371-EF9D61897FFC}" type="sibTrans" cxnId="{76D26843-28F5-44C5-97EC-EA554BC8533F}">
      <dgm:prSet/>
      <dgm:spPr/>
      <dgm:t>
        <a:bodyPr/>
        <a:lstStyle/>
        <a:p>
          <a:endParaRPr lang="es-ES" sz="2000" b="1"/>
        </a:p>
      </dgm:t>
    </dgm:pt>
    <dgm:pt modelId="{AB63F5AA-B16F-4DF7-B95B-A132BCEE97EC}">
      <dgm:prSet phldrT="[Texto]" custT="1"/>
      <dgm:spPr/>
      <dgm:t>
        <a:bodyPr/>
        <a:lstStyle/>
        <a:p>
          <a:r>
            <a:rPr lang="es-ES" sz="2000" b="1" dirty="0"/>
            <a:t>Rostro como relámpago</a:t>
          </a:r>
        </a:p>
      </dgm:t>
    </dgm:pt>
    <dgm:pt modelId="{FDB81739-192B-4125-8898-9AF2E60BE8D0}" type="parTrans" cxnId="{E208339F-FE79-4F83-B4E3-01111C50BAE6}">
      <dgm:prSet/>
      <dgm:spPr/>
      <dgm:t>
        <a:bodyPr/>
        <a:lstStyle/>
        <a:p>
          <a:endParaRPr lang="es-ES" sz="2000" b="1"/>
        </a:p>
      </dgm:t>
    </dgm:pt>
    <dgm:pt modelId="{624384DF-F66A-472E-B3EB-622893DCF29F}" type="sibTrans" cxnId="{E208339F-FE79-4F83-B4E3-01111C50BAE6}">
      <dgm:prSet/>
      <dgm:spPr/>
      <dgm:t>
        <a:bodyPr/>
        <a:lstStyle/>
        <a:p>
          <a:endParaRPr lang="es-ES" sz="2000" b="1"/>
        </a:p>
      </dgm:t>
    </dgm:pt>
    <dgm:pt modelId="{72BEC2AA-1A83-4BB3-A244-722FD8D560F7}" type="pres">
      <dgm:prSet presAssocID="{7B5D1EB6-73CE-4438-AB1C-301287F95C32}" presName="layout" presStyleCnt="0">
        <dgm:presLayoutVars>
          <dgm:chMax/>
          <dgm:chPref/>
          <dgm:dir/>
          <dgm:resizeHandles/>
        </dgm:presLayoutVars>
      </dgm:prSet>
      <dgm:spPr/>
    </dgm:pt>
    <dgm:pt modelId="{7649729D-2409-4CB6-8E2A-CB5FD69F2EEB}" type="pres">
      <dgm:prSet presAssocID="{1B2571D6-7434-45C1-860D-F803FA788C20}" presName="root" presStyleCnt="0">
        <dgm:presLayoutVars>
          <dgm:chMax/>
          <dgm:chPref/>
        </dgm:presLayoutVars>
      </dgm:prSet>
      <dgm:spPr/>
    </dgm:pt>
    <dgm:pt modelId="{89623714-5090-46E5-9853-E5D6B4B39E7D}" type="pres">
      <dgm:prSet presAssocID="{1B2571D6-7434-45C1-860D-F803FA788C20}" presName="rootComposite" presStyleCnt="0">
        <dgm:presLayoutVars/>
      </dgm:prSet>
      <dgm:spPr/>
    </dgm:pt>
    <dgm:pt modelId="{45CF1B97-7910-425F-864B-C22FAB8C4CCA}" type="pres">
      <dgm:prSet presAssocID="{1B2571D6-7434-45C1-860D-F803FA788C20}" presName="ParentAccent" presStyleLbl="alignNode1" presStyleIdx="0" presStyleCnt="2"/>
      <dgm:spPr>
        <a:solidFill>
          <a:srgbClr val="080D38"/>
        </a:solidFill>
      </dgm:spPr>
    </dgm:pt>
    <dgm:pt modelId="{63401E7A-3024-41AD-AF98-2A5BB9F2B9B5}" type="pres">
      <dgm:prSet presAssocID="{1B2571D6-7434-45C1-860D-F803FA788C20}" presName="ParentSmallAccent" presStyleLbl="fgAcc1" presStyleIdx="0" presStyleCnt="2"/>
      <dgm:spPr/>
    </dgm:pt>
    <dgm:pt modelId="{0FF0AF8D-D83A-44AC-9945-068621250D70}" type="pres">
      <dgm:prSet presAssocID="{1B2571D6-7434-45C1-860D-F803FA788C20}" presName="Parent" presStyleLbl="revTx" presStyleIdx="0" presStyleCnt="18">
        <dgm:presLayoutVars>
          <dgm:chMax/>
          <dgm:chPref val="4"/>
          <dgm:bulletEnabled val="1"/>
        </dgm:presLayoutVars>
      </dgm:prSet>
      <dgm:spPr/>
    </dgm:pt>
    <dgm:pt modelId="{0CA1EAB7-3589-4182-A657-05999B0C30A7}" type="pres">
      <dgm:prSet presAssocID="{1B2571D6-7434-45C1-860D-F803FA788C20}" presName="childShape" presStyleCnt="0">
        <dgm:presLayoutVars>
          <dgm:chMax val="0"/>
          <dgm:chPref val="0"/>
        </dgm:presLayoutVars>
      </dgm:prSet>
      <dgm:spPr/>
    </dgm:pt>
    <dgm:pt modelId="{854D3977-756C-4BB1-AF54-8F5C78A41311}" type="pres">
      <dgm:prSet presAssocID="{AB8A5388-9B1D-4832-821D-9AD9ED0BE5F5}" presName="childComposite" presStyleCnt="0">
        <dgm:presLayoutVars>
          <dgm:chMax val="0"/>
          <dgm:chPref val="0"/>
        </dgm:presLayoutVars>
      </dgm:prSet>
      <dgm:spPr/>
    </dgm:pt>
    <dgm:pt modelId="{A7BC8B50-8F55-43E8-B863-DCA85E2AEE57}" type="pres">
      <dgm:prSet presAssocID="{AB8A5388-9B1D-4832-821D-9AD9ED0BE5F5}" presName="ChildAccent" presStyleLbl="solidFgAcc1" presStyleIdx="0" presStyleCnt="16"/>
      <dgm:spPr/>
    </dgm:pt>
    <dgm:pt modelId="{E9CEA226-F65E-47A3-AB11-28A23632CBD6}" type="pres">
      <dgm:prSet presAssocID="{AB8A5388-9B1D-4832-821D-9AD9ED0BE5F5}" presName="Child" presStyleLbl="revTx" presStyleIdx="1" presStyleCnt="18">
        <dgm:presLayoutVars>
          <dgm:chMax val="0"/>
          <dgm:chPref val="0"/>
          <dgm:bulletEnabled val="1"/>
        </dgm:presLayoutVars>
      </dgm:prSet>
      <dgm:spPr/>
    </dgm:pt>
    <dgm:pt modelId="{10DF1C06-6926-4515-9007-3C535D2C8429}" type="pres">
      <dgm:prSet presAssocID="{2232A902-706D-41E5-B5B4-FD8337BBFA9C}" presName="childComposite" presStyleCnt="0">
        <dgm:presLayoutVars>
          <dgm:chMax val="0"/>
          <dgm:chPref val="0"/>
        </dgm:presLayoutVars>
      </dgm:prSet>
      <dgm:spPr/>
    </dgm:pt>
    <dgm:pt modelId="{F3869F3B-0870-4CEF-A327-418EB93B999D}" type="pres">
      <dgm:prSet presAssocID="{2232A902-706D-41E5-B5B4-FD8337BBFA9C}" presName="ChildAccent" presStyleLbl="solidFgAcc1" presStyleIdx="1" presStyleCnt="16"/>
      <dgm:spPr/>
    </dgm:pt>
    <dgm:pt modelId="{DD0A0F1E-E739-44B0-AD66-773D936FCA96}" type="pres">
      <dgm:prSet presAssocID="{2232A902-706D-41E5-B5B4-FD8337BBFA9C}" presName="Child" presStyleLbl="revTx" presStyleIdx="2" presStyleCnt="18">
        <dgm:presLayoutVars>
          <dgm:chMax val="0"/>
          <dgm:chPref val="0"/>
          <dgm:bulletEnabled val="1"/>
        </dgm:presLayoutVars>
      </dgm:prSet>
      <dgm:spPr/>
    </dgm:pt>
    <dgm:pt modelId="{041934AC-1696-4360-8572-AEF2E7EBB419}" type="pres">
      <dgm:prSet presAssocID="{7D2B3556-B45E-409A-964D-F92B5114F541}" presName="childComposite" presStyleCnt="0">
        <dgm:presLayoutVars>
          <dgm:chMax val="0"/>
          <dgm:chPref val="0"/>
        </dgm:presLayoutVars>
      </dgm:prSet>
      <dgm:spPr/>
    </dgm:pt>
    <dgm:pt modelId="{2F3C3CD0-AD7B-45E3-88CA-DA7D826B4B9B}" type="pres">
      <dgm:prSet presAssocID="{7D2B3556-B45E-409A-964D-F92B5114F541}" presName="ChildAccent" presStyleLbl="solidFgAcc1" presStyleIdx="2" presStyleCnt="16"/>
      <dgm:spPr/>
    </dgm:pt>
    <dgm:pt modelId="{11DAA59E-940E-404D-A4D9-ED4E6C4FA3CD}" type="pres">
      <dgm:prSet presAssocID="{7D2B3556-B45E-409A-964D-F92B5114F541}" presName="Child" presStyleLbl="revTx" presStyleIdx="3" presStyleCnt="18">
        <dgm:presLayoutVars>
          <dgm:chMax val="0"/>
          <dgm:chPref val="0"/>
          <dgm:bulletEnabled val="1"/>
        </dgm:presLayoutVars>
      </dgm:prSet>
      <dgm:spPr/>
    </dgm:pt>
    <dgm:pt modelId="{E0152663-3C08-4FA2-894B-804E1BB7449E}" type="pres">
      <dgm:prSet presAssocID="{0B31E461-DB5D-437F-887B-4F509D506882}" presName="childComposite" presStyleCnt="0">
        <dgm:presLayoutVars>
          <dgm:chMax val="0"/>
          <dgm:chPref val="0"/>
        </dgm:presLayoutVars>
      </dgm:prSet>
      <dgm:spPr/>
    </dgm:pt>
    <dgm:pt modelId="{85531ACF-34C2-4D28-A418-68A57BB8B3D7}" type="pres">
      <dgm:prSet presAssocID="{0B31E461-DB5D-437F-887B-4F509D506882}" presName="ChildAccent" presStyleLbl="solidFgAcc1" presStyleIdx="3" presStyleCnt="16"/>
      <dgm:spPr/>
    </dgm:pt>
    <dgm:pt modelId="{74889C6C-6891-4E7A-A557-C95C9F6D3E12}" type="pres">
      <dgm:prSet presAssocID="{0B31E461-DB5D-437F-887B-4F509D506882}" presName="Child" presStyleLbl="revTx" presStyleIdx="4" presStyleCnt="18">
        <dgm:presLayoutVars>
          <dgm:chMax val="0"/>
          <dgm:chPref val="0"/>
          <dgm:bulletEnabled val="1"/>
        </dgm:presLayoutVars>
      </dgm:prSet>
      <dgm:spPr/>
    </dgm:pt>
    <dgm:pt modelId="{27BCFFF0-1563-438C-9470-8EFF38CE5BDD}" type="pres">
      <dgm:prSet presAssocID="{17F6F3E3-D829-427D-8378-0DECE4591BDE}" presName="childComposite" presStyleCnt="0">
        <dgm:presLayoutVars>
          <dgm:chMax val="0"/>
          <dgm:chPref val="0"/>
        </dgm:presLayoutVars>
      </dgm:prSet>
      <dgm:spPr/>
    </dgm:pt>
    <dgm:pt modelId="{9A3E5DDF-4D63-4278-8DE0-BB6FBCDDC42C}" type="pres">
      <dgm:prSet presAssocID="{17F6F3E3-D829-427D-8378-0DECE4591BDE}" presName="ChildAccent" presStyleLbl="solidFgAcc1" presStyleIdx="4" presStyleCnt="16"/>
      <dgm:spPr/>
    </dgm:pt>
    <dgm:pt modelId="{DCD007EE-379D-44CA-83CC-1E4174010A38}" type="pres">
      <dgm:prSet presAssocID="{17F6F3E3-D829-427D-8378-0DECE4591BDE}" presName="Child" presStyleLbl="revTx" presStyleIdx="5" presStyleCnt="18">
        <dgm:presLayoutVars>
          <dgm:chMax val="0"/>
          <dgm:chPref val="0"/>
          <dgm:bulletEnabled val="1"/>
        </dgm:presLayoutVars>
      </dgm:prSet>
      <dgm:spPr/>
    </dgm:pt>
    <dgm:pt modelId="{A455F631-BD4C-4578-868D-034488CCAD91}" type="pres">
      <dgm:prSet presAssocID="{382DD077-F905-4D59-93E5-C893E1A0B21C}" presName="childComposite" presStyleCnt="0">
        <dgm:presLayoutVars>
          <dgm:chMax val="0"/>
          <dgm:chPref val="0"/>
        </dgm:presLayoutVars>
      </dgm:prSet>
      <dgm:spPr/>
    </dgm:pt>
    <dgm:pt modelId="{99032A11-4F7E-4246-B509-E53935233A63}" type="pres">
      <dgm:prSet presAssocID="{382DD077-F905-4D59-93E5-C893E1A0B21C}" presName="ChildAccent" presStyleLbl="solidFgAcc1" presStyleIdx="5" presStyleCnt="16"/>
      <dgm:spPr/>
    </dgm:pt>
    <dgm:pt modelId="{67797D35-4633-43F4-A6A1-D38E97C1308B}" type="pres">
      <dgm:prSet presAssocID="{382DD077-F905-4D59-93E5-C893E1A0B21C}" presName="Child" presStyleLbl="revTx" presStyleIdx="6" presStyleCnt="18">
        <dgm:presLayoutVars>
          <dgm:chMax val="0"/>
          <dgm:chPref val="0"/>
          <dgm:bulletEnabled val="1"/>
        </dgm:presLayoutVars>
      </dgm:prSet>
      <dgm:spPr/>
    </dgm:pt>
    <dgm:pt modelId="{AA7D8C9E-6D45-4AF0-99C9-BF5743A52816}" type="pres">
      <dgm:prSet presAssocID="{B95F1831-60B1-46E0-9725-30C106A890DD}" presName="childComposite" presStyleCnt="0">
        <dgm:presLayoutVars>
          <dgm:chMax val="0"/>
          <dgm:chPref val="0"/>
        </dgm:presLayoutVars>
      </dgm:prSet>
      <dgm:spPr/>
    </dgm:pt>
    <dgm:pt modelId="{7D33CF7A-75D8-4B29-8D20-C1C123F70EAF}" type="pres">
      <dgm:prSet presAssocID="{B95F1831-60B1-46E0-9725-30C106A890DD}" presName="ChildAccent" presStyleLbl="solidFgAcc1" presStyleIdx="6" presStyleCnt="16"/>
      <dgm:spPr/>
    </dgm:pt>
    <dgm:pt modelId="{6FEA220A-21B9-4347-A492-9172D2BB10F3}" type="pres">
      <dgm:prSet presAssocID="{B95F1831-60B1-46E0-9725-30C106A890DD}" presName="Child" presStyleLbl="revTx" presStyleIdx="7" presStyleCnt="18">
        <dgm:presLayoutVars>
          <dgm:chMax val="0"/>
          <dgm:chPref val="0"/>
          <dgm:bulletEnabled val="1"/>
        </dgm:presLayoutVars>
      </dgm:prSet>
      <dgm:spPr/>
    </dgm:pt>
    <dgm:pt modelId="{56CE2EA1-3F76-4E6C-935D-BC8A112C1BDB}" type="pres">
      <dgm:prSet presAssocID="{63CA5659-7119-4C5B-AC19-1B7A94C5F9F5}" presName="childComposite" presStyleCnt="0">
        <dgm:presLayoutVars>
          <dgm:chMax val="0"/>
          <dgm:chPref val="0"/>
        </dgm:presLayoutVars>
      </dgm:prSet>
      <dgm:spPr/>
    </dgm:pt>
    <dgm:pt modelId="{0D2281C3-0F34-4F17-9E03-E71E05FB6871}" type="pres">
      <dgm:prSet presAssocID="{63CA5659-7119-4C5B-AC19-1B7A94C5F9F5}" presName="ChildAccent" presStyleLbl="solidFgAcc1" presStyleIdx="7" presStyleCnt="16"/>
      <dgm:spPr/>
    </dgm:pt>
    <dgm:pt modelId="{3C9AF709-E7D6-417B-AAB4-D535E3EC667D}" type="pres">
      <dgm:prSet presAssocID="{63CA5659-7119-4C5B-AC19-1B7A94C5F9F5}" presName="Child" presStyleLbl="revTx" presStyleIdx="8" presStyleCnt="18">
        <dgm:presLayoutVars>
          <dgm:chMax val="0"/>
          <dgm:chPref val="0"/>
          <dgm:bulletEnabled val="1"/>
        </dgm:presLayoutVars>
      </dgm:prSet>
      <dgm:spPr/>
    </dgm:pt>
    <dgm:pt modelId="{D8BF214E-670C-4F9A-BC4A-4C7659BB52B4}" type="pres">
      <dgm:prSet presAssocID="{4CEC2CE4-EC9F-4C29-B476-63BF40A9E46C}" presName="root" presStyleCnt="0">
        <dgm:presLayoutVars>
          <dgm:chMax/>
          <dgm:chPref/>
        </dgm:presLayoutVars>
      </dgm:prSet>
      <dgm:spPr/>
    </dgm:pt>
    <dgm:pt modelId="{AB8A3A4D-CC93-4B64-9F54-CB215D9155D9}" type="pres">
      <dgm:prSet presAssocID="{4CEC2CE4-EC9F-4C29-B476-63BF40A9E46C}" presName="rootComposite" presStyleCnt="0">
        <dgm:presLayoutVars/>
      </dgm:prSet>
      <dgm:spPr/>
    </dgm:pt>
    <dgm:pt modelId="{2F665B7B-B2C0-4E15-833B-E9E471591DEF}" type="pres">
      <dgm:prSet presAssocID="{4CEC2CE4-EC9F-4C29-B476-63BF40A9E46C}" presName="ParentAccent" presStyleLbl="alignNode1" presStyleIdx="1" presStyleCnt="2"/>
      <dgm:spPr/>
    </dgm:pt>
    <dgm:pt modelId="{9FF2B48B-7E83-4972-8B3A-B3CB7E94D725}" type="pres">
      <dgm:prSet presAssocID="{4CEC2CE4-EC9F-4C29-B476-63BF40A9E46C}" presName="ParentSmallAccent" presStyleLbl="fgAcc1" presStyleIdx="1" presStyleCnt="2"/>
      <dgm:spPr/>
    </dgm:pt>
    <dgm:pt modelId="{75770D6A-6FED-4F59-9AA7-BC6B76010332}" type="pres">
      <dgm:prSet presAssocID="{4CEC2CE4-EC9F-4C29-B476-63BF40A9E46C}" presName="Parent" presStyleLbl="revTx" presStyleIdx="9" presStyleCnt="18">
        <dgm:presLayoutVars>
          <dgm:chMax/>
          <dgm:chPref val="4"/>
          <dgm:bulletEnabled val="1"/>
        </dgm:presLayoutVars>
      </dgm:prSet>
      <dgm:spPr/>
    </dgm:pt>
    <dgm:pt modelId="{AC76C8BF-8E2C-4E5B-9423-761347E92EA1}" type="pres">
      <dgm:prSet presAssocID="{4CEC2CE4-EC9F-4C29-B476-63BF40A9E46C}" presName="childShape" presStyleCnt="0">
        <dgm:presLayoutVars>
          <dgm:chMax val="0"/>
          <dgm:chPref val="0"/>
        </dgm:presLayoutVars>
      </dgm:prSet>
      <dgm:spPr/>
    </dgm:pt>
    <dgm:pt modelId="{0AD765A8-B299-41D2-A523-DB678D4C04D6}" type="pres">
      <dgm:prSet presAssocID="{78A39988-EBFD-4240-B940-3656617970D1}" presName="childComposite" presStyleCnt="0">
        <dgm:presLayoutVars>
          <dgm:chMax val="0"/>
          <dgm:chPref val="0"/>
        </dgm:presLayoutVars>
      </dgm:prSet>
      <dgm:spPr/>
    </dgm:pt>
    <dgm:pt modelId="{8C8FA9FF-8BEF-4E3E-86F4-956CC2D78024}" type="pres">
      <dgm:prSet presAssocID="{78A39988-EBFD-4240-B940-3656617970D1}" presName="ChildAccent" presStyleLbl="solidFgAcc1" presStyleIdx="8" presStyleCnt="16"/>
      <dgm:spPr/>
    </dgm:pt>
    <dgm:pt modelId="{EED42AE8-C864-44A6-BA84-CA44F738217E}" type="pres">
      <dgm:prSet presAssocID="{78A39988-EBFD-4240-B940-3656617970D1}" presName="Child" presStyleLbl="revTx" presStyleIdx="10" presStyleCnt="18">
        <dgm:presLayoutVars>
          <dgm:chMax val="0"/>
          <dgm:chPref val="0"/>
          <dgm:bulletEnabled val="1"/>
        </dgm:presLayoutVars>
      </dgm:prSet>
      <dgm:spPr/>
    </dgm:pt>
    <dgm:pt modelId="{1D7AA707-3FE7-4644-BE63-CECDC85DAAD7}" type="pres">
      <dgm:prSet presAssocID="{726602B5-C37E-464E-A3FE-E7597BE1293B}" presName="childComposite" presStyleCnt="0">
        <dgm:presLayoutVars>
          <dgm:chMax val="0"/>
          <dgm:chPref val="0"/>
        </dgm:presLayoutVars>
      </dgm:prSet>
      <dgm:spPr/>
    </dgm:pt>
    <dgm:pt modelId="{0C0E75D4-826C-439B-80BD-B097CBBD2E38}" type="pres">
      <dgm:prSet presAssocID="{726602B5-C37E-464E-A3FE-E7597BE1293B}" presName="ChildAccent" presStyleLbl="solidFgAcc1" presStyleIdx="9" presStyleCnt="16"/>
      <dgm:spPr/>
    </dgm:pt>
    <dgm:pt modelId="{9ACAAF60-7337-46D3-8033-4A8314F67A0E}" type="pres">
      <dgm:prSet presAssocID="{726602B5-C37E-464E-A3FE-E7597BE1293B}" presName="Child" presStyleLbl="revTx" presStyleIdx="11" presStyleCnt="18">
        <dgm:presLayoutVars>
          <dgm:chMax val="0"/>
          <dgm:chPref val="0"/>
          <dgm:bulletEnabled val="1"/>
        </dgm:presLayoutVars>
      </dgm:prSet>
      <dgm:spPr/>
    </dgm:pt>
    <dgm:pt modelId="{66E4088F-33A3-444F-8E34-4A0AA4F7C5AA}" type="pres">
      <dgm:prSet presAssocID="{0906F3BC-2E60-4241-A479-61AF1F227A05}" presName="childComposite" presStyleCnt="0">
        <dgm:presLayoutVars>
          <dgm:chMax val="0"/>
          <dgm:chPref val="0"/>
        </dgm:presLayoutVars>
      </dgm:prSet>
      <dgm:spPr/>
    </dgm:pt>
    <dgm:pt modelId="{A8C916A3-D018-4F81-940E-690F1C3C0402}" type="pres">
      <dgm:prSet presAssocID="{0906F3BC-2E60-4241-A479-61AF1F227A05}" presName="ChildAccent" presStyleLbl="solidFgAcc1" presStyleIdx="10" presStyleCnt="16"/>
      <dgm:spPr/>
    </dgm:pt>
    <dgm:pt modelId="{FD7C0300-AD17-47D2-8ADC-00121CA88DFB}" type="pres">
      <dgm:prSet presAssocID="{0906F3BC-2E60-4241-A479-61AF1F227A05}" presName="Child" presStyleLbl="revTx" presStyleIdx="12" presStyleCnt="18">
        <dgm:presLayoutVars>
          <dgm:chMax val="0"/>
          <dgm:chPref val="0"/>
          <dgm:bulletEnabled val="1"/>
        </dgm:presLayoutVars>
      </dgm:prSet>
      <dgm:spPr/>
    </dgm:pt>
    <dgm:pt modelId="{26722B4D-8C5B-4D9C-B91E-DE5C4F612BC0}" type="pres">
      <dgm:prSet presAssocID="{0B0EF414-9DAD-40D5-A9B1-A7858CA20B48}" presName="childComposite" presStyleCnt="0">
        <dgm:presLayoutVars>
          <dgm:chMax val="0"/>
          <dgm:chPref val="0"/>
        </dgm:presLayoutVars>
      </dgm:prSet>
      <dgm:spPr/>
    </dgm:pt>
    <dgm:pt modelId="{78291920-1588-4DBA-A88E-126C80D3E50A}" type="pres">
      <dgm:prSet presAssocID="{0B0EF414-9DAD-40D5-A9B1-A7858CA20B48}" presName="ChildAccent" presStyleLbl="solidFgAcc1" presStyleIdx="11" presStyleCnt="16"/>
      <dgm:spPr/>
    </dgm:pt>
    <dgm:pt modelId="{0CF681E8-3E06-4E04-BB4A-D055BE459D8E}" type="pres">
      <dgm:prSet presAssocID="{0B0EF414-9DAD-40D5-A9B1-A7858CA20B48}" presName="Child" presStyleLbl="revTx" presStyleIdx="13" presStyleCnt="18">
        <dgm:presLayoutVars>
          <dgm:chMax val="0"/>
          <dgm:chPref val="0"/>
          <dgm:bulletEnabled val="1"/>
        </dgm:presLayoutVars>
      </dgm:prSet>
      <dgm:spPr/>
    </dgm:pt>
    <dgm:pt modelId="{B0B9DA69-0CB6-4E26-8B4F-C26839DF9413}" type="pres">
      <dgm:prSet presAssocID="{B1D14A26-37C5-4FDC-8278-A6BFB0F761C3}" presName="childComposite" presStyleCnt="0">
        <dgm:presLayoutVars>
          <dgm:chMax val="0"/>
          <dgm:chPref val="0"/>
        </dgm:presLayoutVars>
      </dgm:prSet>
      <dgm:spPr/>
    </dgm:pt>
    <dgm:pt modelId="{CD75E33C-0359-4ED5-BAEB-A431436E73F7}" type="pres">
      <dgm:prSet presAssocID="{B1D14A26-37C5-4FDC-8278-A6BFB0F761C3}" presName="ChildAccent" presStyleLbl="solidFgAcc1" presStyleIdx="12" presStyleCnt="16"/>
      <dgm:spPr/>
    </dgm:pt>
    <dgm:pt modelId="{A91DAD76-038E-4594-8D2F-A95172BCC42D}" type="pres">
      <dgm:prSet presAssocID="{B1D14A26-37C5-4FDC-8278-A6BFB0F761C3}" presName="Child" presStyleLbl="revTx" presStyleIdx="14" presStyleCnt="18">
        <dgm:presLayoutVars>
          <dgm:chMax val="0"/>
          <dgm:chPref val="0"/>
          <dgm:bulletEnabled val="1"/>
        </dgm:presLayoutVars>
      </dgm:prSet>
      <dgm:spPr/>
    </dgm:pt>
    <dgm:pt modelId="{A3427E60-FD6D-482C-BA99-CA23E2CF80DD}" type="pres">
      <dgm:prSet presAssocID="{EF3A7AB7-F3BC-40C3-9F68-36753478EA60}" presName="childComposite" presStyleCnt="0">
        <dgm:presLayoutVars>
          <dgm:chMax val="0"/>
          <dgm:chPref val="0"/>
        </dgm:presLayoutVars>
      </dgm:prSet>
      <dgm:spPr/>
    </dgm:pt>
    <dgm:pt modelId="{E57D5F67-5476-4E29-B34D-4C365B3691AC}" type="pres">
      <dgm:prSet presAssocID="{EF3A7AB7-F3BC-40C3-9F68-36753478EA60}" presName="ChildAccent" presStyleLbl="solidFgAcc1" presStyleIdx="13" presStyleCnt="16"/>
      <dgm:spPr/>
    </dgm:pt>
    <dgm:pt modelId="{36F14B8F-D7DB-49EF-ACE6-357860FDC949}" type="pres">
      <dgm:prSet presAssocID="{EF3A7AB7-F3BC-40C3-9F68-36753478EA60}" presName="Child" presStyleLbl="revTx" presStyleIdx="15" presStyleCnt="18">
        <dgm:presLayoutVars>
          <dgm:chMax val="0"/>
          <dgm:chPref val="0"/>
          <dgm:bulletEnabled val="1"/>
        </dgm:presLayoutVars>
      </dgm:prSet>
      <dgm:spPr/>
    </dgm:pt>
    <dgm:pt modelId="{291A21D1-C21C-4648-AE93-CC9B394CCE6F}" type="pres">
      <dgm:prSet presAssocID="{20DB91C0-99E7-4AAF-B8F9-1179B87C2CFE}" presName="childComposite" presStyleCnt="0">
        <dgm:presLayoutVars>
          <dgm:chMax val="0"/>
          <dgm:chPref val="0"/>
        </dgm:presLayoutVars>
      </dgm:prSet>
      <dgm:spPr/>
    </dgm:pt>
    <dgm:pt modelId="{AC422B91-307C-4528-9782-6CC3D06DF4D1}" type="pres">
      <dgm:prSet presAssocID="{20DB91C0-99E7-4AAF-B8F9-1179B87C2CFE}" presName="ChildAccent" presStyleLbl="solidFgAcc1" presStyleIdx="14" presStyleCnt="16"/>
      <dgm:spPr/>
    </dgm:pt>
    <dgm:pt modelId="{7E9F7511-1B7C-44FB-9675-C383650FAC9F}" type="pres">
      <dgm:prSet presAssocID="{20DB91C0-99E7-4AAF-B8F9-1179B87C2CFE}" presName="Child" presStyleLbl="revTx" presStyleIdx="16" presStyleCnt="18">
        <dgm:presLayoutVars>
          <dgm:chMax val="0"/>
          <dgm:chPref val="0"/>
          <dgm:bulletEnabled val="1"/>
        </dgm:presLayoutVars>
      </dgm:prSet>
      <dgm:spPr/>
    </dgm:pt>
    <dgm:pt modelId="{1D477333-3439-4E87-8297-7187CB7DDC2D}" type="pres">
      <dgm:prSet presAssocID="{AB63F5AA-B16F-4DF7-B95B-A132BCEE97EC}" presName="childComposite" presStyleCnt="0">
        <dgm:presLayoutVars>
          <dgm:chMax val="0"/>
          <dgm:chPref val="0"/>
        </dgm:presLayoutVars>
      </dgm:prSet>
      <dgm:spPr/>
    </dgm:pt>
    <dgm:pt modelId="{54C2C2F3-3D34-4B4B-A8F2-D6B3184592B1}" type="pres">
      <dgm:prSet presAssocID="{AB63F5AA-B16F-4DF7-B95B-A132BCEE97EC}" presName="ChildAccent" presStyleLbl="solidFgAcc1" presStyleIdx="15" presStyleCnt="16"/>
      <dgm:spPr/>
    </dgm:pt>
    <dgm:pt modelId="{3044BCCF-63CF-410B-B56E-7C8FEFE22CD1}" type="pres">
      <dgm:prSet presAssocID="{AB63F5AA-B16F-4DF7-B95B-A132BCEE97EC}" presName="Child" presStyleLbl="revTx" presStyleIdx="17" presStyleCnt="18">
        <dgm:presLayoutVars>
          <dgm:chMax val="0"/>
          <dgm:chPref val="0"/>
          <dgm:bulletEnabled val="1"/>
        </dgm:presLayoutVars>
      </dgm:prSet>
      <dgm:spPr/>
    </dgm:pt>
  </dgm:ptLst>
  <dgm:cxnLst>
    <dgm:cxn modelId="{FE47E400-68EB-4BB1-B50E-D1DAFD4FBF86}" type="presOf" srcId="{AB63F5AA-B16F-4DF7-B95B-A132BCEE97EC}" destId="{3044BCCF-63CF-410B-B56E-7C8FEFE22CD1}" srcOrd="0" destOrd="0" presId="urn:microsoft.com/office/officeart/2008/layout/SquareAccentList"/>
    <dgm:cxn modelId="{FD3A190A-7BB8-4D57-A094-894322E5B5D3}" srcId="{4CEC2CE4-EC9F-4C29-B476-63BF40A9E46C}" destId="{726602B5-C37E-464E-A3FE-E7597BE1293B}" srcOrd="1" destOrd="0" parTransId="{4A5F1501-7D16-4F6D-BE96-D40355BEB339}" sibTransId="{D5859451-21DA-44D2-BB27-94FE9FE326AA}"/>
    <dgm:cxn modelId="{975E3F10-7DFA-4CE4-AC05-99C9CE05AD09}" type="presOf" srcId="{0906F3BC-2E60-4241-A479-61AF1F227A05}" destId="{FD7C0300-AD17-47D2-8ADC-00121CA88DFB}" srcOrd="0" destOrd="0" presId="urn:microsoft.com/office/officeart/2008/layout/SquareAccentList"/>
    <dgm:cxn modelId="{E97F8211-57B3-4AA2-9924-FFEE4B5ABC5B}" type="presOf" srcId="{B1D14A26-37C5-4FDC-8278-A6BFB0F761C3}" destId="{A91DAD76-038E-4594-8D2F-A95172BCC42D}" srcOrd="0" destOrd="0" presId="urn:microsoft.com/office/officeart/2008/layout/SquareAccentList"/>
    <dgm:cxn modelId="{35AE431D-F186-42B3-9DB4-357BC5FB6F42}" srcId="{1B2571D6-7434-45C1-860D-F803FA788C20}" destId="{AB8A5388-9B1D-4832-821D-9AD9ED0BE5F5}" srcOrd="0" destOrd="0" parTransId="{DD751F20-7A2D-40A9-B6CC-F8B65B71B832}" sibTransId="{B20237CE-A56D-4E90-978D-FAE8D7783C90}"/>
    <dgm:cxn modelId="{4AAC1828-699F-4697-8EB5-2E67E29B3866}" srcId="{4CEC2CE4-EC9F-4C29-B476-63BF40A9E46C}" destId="{0906F3BC-2E60-4241-A479-61AF1F227A05}" srcOrd="2" destOrd="0" parTransId="{F95DFFE8-0FF8-4540-8A12-88F542D148EA}" sibTransId="{06809C15-9C68-4EDE-A67B-9C06863211E3}"/>
    <dgm:cxn modelId="{5DB41737-B0BD-4A96-BC99-28D6E9CFD8FA}" type="presOf" srcId="{0B31E461-DB5D-437F-887B-4F509D506882}" destId="{74889C6C-6891-4E7A-A557-C95C9F6D3E12}" srcOrd="0" destOrd="0" presId="urn:microsoft.com/office/officeart/2008/layout/SquareAccentList"/>
    <dgm:cxn modelId="{49DEC03C-9448-4DCA-B5A3-AA76070EAADD}" type="presOf" srcId="{EF3A7AB7-F3BC-40C3-9F68-36753478EA60}" destId="{36F14B8F-D7DB-49EF-ACE6-357860FDC949}" srcOrd="0" destOrd="0" presId="urn:microsoft.com/office/officeart/2008/layout/SquareAccentList"/>
    <dgm:cxn modelId="{76D26843-28F5-44C5-97EC-EA554BC8533F}" srcId="{4CEC2CE4-EC9F-4C29-B476-63BF40A9E46C}" destId="{20DB91C0-99E7-4AAF-B8F9-1179B87C2CFE}" srcOrd="6" destOrd="0" parTransId="{FDD2417F-E719-4CAA-B8EF-4657C1A5B5D0}" sibTransId="{0A194715-F1FB-4C27-8371-EF9D61897FFC}"/>
    <dgm:cxn modelId="{AEC9C163-D324-4AB0-80EC-4D1DDF9C9DAB}" type="presOf" srcId="{B95F1831-60B1-46E0-9725-30C106A890DD}" destId="{6FEA220A-21B9-4347-A492-9172D2BB10F3}" srcOrd="0" destOrd="0" presId="urn:microsoft.com/office/officeart/2008/layout/SquareAccentList"/>
    <dgm:cxn modelId="{9272386B-1697-43C8-9A79-83A14A91BABB}" type="presOf" srcId="{7D2B3556-B45E-409A-964D-F92B5114F541}" destId="{11DAA59E-940E-404D-A4D9-ED4E6C4FA3CD}" srcOrd="0" destOrd="0" presId="urn:microsoft.com/office/officeart/2008/layout/SquareAccentList"/>
    <dgm:cxn modelId="{E16B664B-25F1-41D5-9D73-E30A25AAD3EF}" type="presOf" srcId="{4CEC2CE4-EC9F-4C29-B476-63BF40A9E46C}" destId="{75770D6A-6FED-4F59-9AA7-BC6B76010332}" srcOrd="0" destOrd="0" presId="urn:microsoft.com/office/officeart/2008/layout/SquareAccentList"/>
    <dgm:cxn modelId="{DB66624F-156D-4885-8B05-AE2507E82172}" srcId="{7B5D1EB6-73CE-4438-AB1C-301287F95C32}" destId="{1B2571D6-7434-45C1-860D-F803FA788C20}" srcOrd="0" destOrd="0" parTransId="{5A1EA337-6AE1-4718-A8F5-FEE9BFDD438E}" sibTransId="{ABB2AA89-AE2E-4643-AAB5-8C671D53C37D}"/>
    <dgm:cxn modelId="{A3889C4F-03E6-42B6-A172-B06BB882C8F1}" type="presOf" srcId="{20DB91C0-99E7-4AAF-B8F9-1179B87C2CFE}" destId="{7E9F7511-1B7C-44FB-9675-C383650FAC9F}" srcOrd="0" destOrd="0" presId="urn:microsoft.com/office/officeart/2008/layout/SquareAccentList"/>
    <dgm:cxn modelId="{D37DDA52-7DA6-4926-9AB4-D6CEEF731BD8}" srcId="{1B2571D6-7434-45C1-860D-F803FA788C20}" destId="{17F6F3E3-D829-427D-8378-0DECE4591BDE}" srcOrd="4" destOrd="0" parTransId="{42612A33-9226-4D3E-901A-6B00C9EB88C0}" sibTransId="{C42E6C60-98D8-4842-AB51-E9E459328D9F}"/>
    <dgm:cxn modelId="{649F6473-DC02-4947-BC8A-BA691E335DD1}" type="presOf" srcId="{7B5D1EB6-73CE-4438-AB1C-301287F95C32}" destId="{72BEC2AA-1A83-4BB3-A244-722FD8D560F7}" srcOrd="0" destOrd="0" presId="urn:microsoft.com/office/officeart/2008/layout/SquareAccentList"/>
    <dgm:cxn modelId="{E5F85D54-5C76-4FC4-9C47-16F17E372DB8}" type="presOf" srcId="{78A39988-EBFD-4240-B940-3656617970D1}" destId="{EED42AE8-C864-44A6-BA84-CA44F738217E}" srcOrd="0" destOrd="0" presId="urn:microsoft.com/office/officeart/2008/layout/SquareAccentList"/>
    <dgm:cxn modelId="{0DE8CE77-DC86-41F3-A8EF-26EAA40FEB30}" srcId="{1B2571D6-7434-45C1-860D-F803FA788C20}" destId="{B95F1831-60B1-46E0-9725-30C106A890DD}" srcOrd="6" destOrd="0" parTransId="{68D1E53B-7AF1-47EB-84EC-86807C4655F3}" sibTransId="{60555879-F213-4B09-A34D-EFA3005B82A9}"/>
    <dgm:cxn modelId="{E1391E7A-851B-4519-BC8D-E92E2A3F84DF}" srcId="{1B2571D6-7434-45C1-860D-F803FA788C20}" destId="{382DD077-F905-4D59-93E5-C893E1A0B21C}" srcOrd="5" destOrd="0" parTransId="{9D537151-CB6B-4E49-B4D8-BC33CF49F66C}" sibTransId="{FA7ED995-8E48-4FD5-972B-BB75214E7ECC}"/>
    <dgm:cxn modelId="{D4D33696-C7F7-48A3-8128-F4B0ACE6FC64}" type="presOf" srcId="{726602B5-C37E-464E-A3FE-E7597BE1293B}" destId="{9ACAAF60-7337-46D3-8033-4A8314F67A0E}" srcOrd="0" destOrd="0" presId="urn:microsoft.com/office/officeart/2008/layout/SquareAccentList"/>
    <dgm:cxn modelId="{469D2A99-65C6-4C49-A8F2-D1B03BE39E6B}" srcId="{1B2571D6-7434-45C1-860D-F803FA788C20}" destId="{63CA5659-7119-4C5B-AC19-1B7A94C5F9F5}" srcOrd="7" destOrd="0" parTransId="{3EA0F0CD-3BFE-4822-8728-C42A44FF6C30}" sibTransId="{97326FD9-18A9-4A2C-9BCD-FCCEE8F9C98D}"/>
    <dgm:cxn modelId="{E208339F-FE79-4F83-B4E3-01111C50BAE6}" srcId="{4CEC2CE4-EC9F-4C29-B476-63BF40A9E46C}" destId="{AB63F5AA-B16F-4DF7-B95B-A132BCEE97EC}" srcOrd="7" destOrd="0" parTransId="{FDB81739-192B-4125-8898-9AF2E60BE8D0}" sibTransId="{624384DF-F66A-472E-B3EB-622893DCF29F}"/>
    <dgm:cxn modelId="{31DFAEAD-2DFC-4D46-9B00-FAFED2C0A130}" type="presOf" srcId="{63CA5659-7119-4C5B-AC19-1B7A94C5F9F5}" destId="{3C9AF709-E7D6-417B-AAB4-D535E3EC667D}" srcOrd="0" destOrd="0" presId="urn:microsoft.com/office/officeart/2008/layout/SquareAccentList"/>
    <dgm:cxn modelId="{E5B8E6AD-8E00-454C-88AB-58A501AD39F6}" srcId="{7B5D1EB6-73CE-4438-AB1C-301287F95C32}" destId="{4CEC2CE4-EC9F-4C29-B476-63BF40A9E46C}" srcOrd="1" destOrd="0" parTransId="{F0F106C0-477A-4E1E-9455-A956C33BEF55}" sibTransId="{0C3375A3-3067-4C6E-A43D-F14B99B893D9}"/>
    <dgm:cxn modelId="{376609BC-03AB-4898-9C71-78831D8606CC}" srcId="{4CEC2CE4-EC9F-4C29-B476-63BF40A9E46C}" destId="{EF3A7AB7-F3BC-40C3-9F68-36753478EA60}" srcOrd="5" destOrd="0" parTransId="{23E13A49-98DA-4F9D-814F-E5464C2B368C}" sibTransId="{4CD0E6CD-AA29-4D10-8DE6-33847532679C}"/>
    <dgm:cxn modelId="{AD36E2BC-57A2-41A3-99CC-0B75533ADC8C}" type="presOf" srcId="{1B2571D6-7434-45C1-860D-F803FA788C20}" destId="{0FF0AF8D-D83A-44AC-9945-068621250D70}" srcOrd="0" destOrd="0" presId="urn:microsoft.com/office/officeart/2008/layout/SquareAccentList"/>
    <dgm:cxn modelId="{DDF6B8BF-38D5-40F1-8BFE-647B5FC9CE42}" srcId="{4CEC2CE4-EC9F-4C29-B476-63BF40A9E46C}" destId="{78A39988-EBFD-4240-B940-3656617970D1}" srcOrd="0" destOrd="0" parTransId="{C328ED30-655D-4821-8212-4302510FD8CB}" sibTransId="{57FA5384-A91F-4697-B3A8-29F63CE508D3}"/>
    <dgm:cxn modelId="{C7B6D7C4-AC59-4D4E-9758-7159C7C2AD17}" srcId="{4CEC2CE4-EC9F-4C29-B476-63BF40A9E46C}" destId="{0B0EF414-9DAD-40D5-A9B1-A7858CA20B48}" srcOrd="3" destOrd="0" parTransId="{16396275-2CDA-4A14-91BF-060897092924}" sibTransId="{9BF4DECF-7548-4F8F-B83F-F06A7692537A}"/>
    <dgm:cxn modelId="{F66EADC7-BE07-4680-9F59-512CD4D362FB}" srcId="{1B2571D6-7434-45C1-860D-F803FA788C20}" destId="{7D2B3556-B45E-409A-964D-F92B5114F541}" srcOrd="2" destOrd="0" parTransId="{A76BCE6F-BD73-4298-A62A-43E85F8AC944}" sibTransId="{28E3B85E-78AD-46EF-A350-79F4838D83FC}"/>
    <dgm:cxn modelId="{96812DCB-119C-40F4-A067-F73461E5ECE5}" type="presOf" srcId="{2232A902-706D-41E5-B5B4-FD8337BBFA9C}" destId="{DD0A0F1E-E739-44B0-AD66-773D936FCA96}" srcOrd="0" destOrd="0" presId="urn:microsoft.com/office/officeart/2008/layout/SquareAccentList"/>
    <dgm:cxn modelId="{B74521DB-EDA2-4192-9350-47DC9DD040D3}" type="presOf" srcId="{AB8A5388-9B1D-4832-821D-9AD9ED0BE5F5}" destId="{E9CEA226-F65E-47A3-AB11-28A23632CBD6}" srcOrd="0" destOrd="0" presId="urn:microsoft.com/office/officeart/2008/layout/SquareAccentList"/>
    <dgm:cxn modelId="{6CC1C1DC-D8D6-4FA8-8D6D-F8F04365F78D}" type="presOf" srcId="{0B0EF414-9DAD-40D5-A9B1-A7858CA20B48}" destId="{0CF681E8-3E06-4E04-BB4A-D055BE459D8E}" srcOrd="0" destOrd="0" presId="urn:microsoft.com/office/officeart/2008/layout/SquareAccentList"/>
    <dgm:cxn modelId="{8C5FABE7-850F-4405-AF6A-C21372E7C918}" type="presOf" srcId="{17F6F3E3-D829-427D-8378-0DECE4591BDE}" destId="{DCD007EE-379D-44CA-83CC-1E4174010A38}" srcOrd="0" destOrd="0" presId="urn:microsoft.com/office/officeart/2008/layout/SquareAccentList"/>
    <dgm:cxn modelId="{C53F7BE9-4066-43C4-870D-8C909FA9C733}" type="presOf" srcId="{382DD077-F905-4D59-93E5-C893E1A0B21C}" destId="{67797D35-4633-43F4-A6A1-D38E97C1308B}" srcOrd="0" destOrd="0" presId="urn:microsoft.com/office/officeart/2008/layout/SquareAccentList"/>
    <dgm:cxn modelId="{7EFD81EE-EF0D-4EF9-8636-8D891778C8D9}" srcId="{1B2571D6-7434-45C1-860D-F803FA788C20}" destId="{0B31E461-DB5D-437F-887B-4F509D506882}" srcOrd="3" destOrd="0" parTransId="{A01183F9-07C1-4AD5-B330-FEF84FCD7315}" sibTransId="{F9234ECD-9106-40B7-9CB7-D5C05469E6D0}"/>
    <dgm:cxn modelId="{A56DA3F1-D101-442B-8AB1-F8014D27E4AC}" srcId="{4CEC2CE4-EC9F-4C29-B476-63BF40A9E46C}" destId="{B1D14A26-37C5-4FDC-8278-A6BFB0F761C3}" srcOrd="4" destOrd="0" parTransId="{F4A20B2A-0EAE-4E25-83B0-739A4444A560}" sibTransId="{41CB229D-1C71-42BA-B239-1230D89C6435}"/>
    <dgm:cxn modelId="{B8A17EF2-1C6C-4F0C-A226-7B018AE33B02}" srcId="{1B2571D6-7434-45C1-860D-F803FA788C20}" destId="{2232A902-706D-41E5-B5B4-FD8337BBFA9C}" srcOrd="1" destOrd="0" parTransId="{6598D6CD-4272-41F5-85C4-200EC84D34FB}" sibTransId="{E70FBB10-2AA0-4A25-A3E8-D5C0890FEBED}"/>
    <dgm:cxn modelId="{CA3A2B88-DBF1-43A0-A356-68776C642CB4}" type="presParOf" srcId="{72BEC2AA-1A83-4BB3-A244-722FD8D560F7}" destId="{7649729D-2409-4CB6-8E2A-CB5FD69F2EEB}" srcOrd="0" destOrd="0" presId="urn:microsoft.com/office/officeart/2008/layout/SquareAccentList"/>
    <dgm:cxn modelId="{41E0C761-D433-4CC6-B432-14D5B7A8390C}" type="presParOf" srcId="{7649729D-2409-4CB6-8E2A-CB5FD69F2EEB}" destId="{89623714-5090-46E5-9853-E5D6B4B39E7D}" srcOrd="0" destOrd="0" presId="urn:microsoft.com/office/officeart/2008/layout/SquareAccentList"/>
    <dgm:cxn modelId="{07829C2C-8DD3-439E-AECD-AAC56D97F154}" type="presParOf" srcId="{89623714-5090-46E5-9853-E5D6B4B39E7D}" destId="{45CF1B97-7910-425F-864B-C22FAB8C4CCA}" srcOrd="0" destOrd="0" presId="urn:microsoft.com/office/officeart/2008/layout/SquareAccentList"/>
    <dgm:cxn modelId="{D13E2CC2-4206-418C-B3C2-441F39B7C378}" type="presParOf" srcId="{89623714-5090-46E5-9853-E5D6B4B39E7D}" destId="{63401E7A-3024-41AD-AF98-2A5BB9F2B9B5}" srcOrd="1" destOrd="0" presId="urn:microsoft.com/office/officeart/2008/layout/SquareAccentList"/>
    <dgm:cxn modelId="{B3D6D06D-BDF7-445E-94E6-4AAE9116A1BD}" type="presParOf" srcId="{89623714-5090-46E5-9853-E5D6B4B39E7D}" destId="{0FF0AF8D-D83A-44AC-9945-068621250D70}" srcOrd="2" destOrd="0" presId="urn:microsoft.com/office/officeart/2008/layout/SquareAccentList"/>
    <dgm:cxn modelId="{F243D5F9-A69B-4A19-AF58-EFB8C049B6E5}" type="presParOf" srcId="{7649729D-2409-4CB6-8E2A-CB5FD69F2EEB}" destId="{0CA1EAB7-3589-4182-A657-05999B0C30A7}" srcOrd="1" destOrd="0" presId="urn:microsoft.com/office/officeart/2008/layout/SquareAccentList"/>
    <dgm:cxn modelId="{30688120-B671-4511-8BE2-74DF615D740B}" type="presParOf" srcId="{0CA1EAB7-3589-4182-A657-05999B0C30A7}" destId="{854D3977-756C-4BB1-AF54-8F5C78A41311}" srcOrd="0" destOrd="0" presId="urn:microsoft.com/office/officeart/2008/layout/SquareAccentList"/>
    <dgm:cxn modelId="{4DF6970F-D47A-4348-9788-FE45A0303A0D}" type="presParOf" srcId="{854D3977-756C-4BB1-AF54-8F5C78A41311}" destId="{A7BC8B50-8F55-43E8-B863-DCA85E2AEE57}" srcOrd="0" destOrd="0" presId="urn:microsoft.com/office/officeart/2008/layout/SquareAccentList"/>
    <dgm:cxn modelId="{6A812DD5-8070-4645-8A01-A16A4BE22231}" type="presParOf" srcId="{854D3977-756C-4BB1-AF54-8F5C78A41311}" destId="{E9CEA226-F65E-47A3-AB11-28A23632CBD6}" srcOrd="1" destOrd="0" presId="urn:microsoft.com/office/officeart/2008/layout/SquareAccentList"/>
    <dgm:cxn modelId="{EB67BA7A-E4B6-44C9-9ECE-D71FD8236DC9}" type="presParOf" srcId="{0CA1EAB7-3589-4182-A657-05999B0C30A7}" destId="{10DF1C06-6926-4515-9007-3C535D2C8429}" srcOrd="1" destOrd="0" presId="urn:microsoft.com/office/officeart/2008/layout/SquareAccentList"/>
    <dgm:cxn modelId="{F6BF884A-AC87-4CEA-AF74-8532F43FD9B3}" type="presParOf" srcId="{10DF1C06-6926-4515-9007-3C535D2C8429}" destId="{F3869F3B-0870-4CEF-A327-418EB93B999D}" srcOrd="0" destOrd="0" presId="urn:microsoft.com/office/officeart/2008/layout/SquareAccentList"/>
    <dgm:cxn modelId="{168A3D51-E607-4546-98A3-45C0A6FFA556}" type="presParOf" srcId="{10DF1C06-6926-4515-9007-3C535D2C8429}" destId="{DD0A0F1E-E739-44B0-AD66-773D936FCA96}" srcOrd="1" destOrd="0" presId="urn:microsoft.com/office/officeart/2008/layout/SquareAccentList"/>
    <dgm:cxn modelId="{D3DB2996-D21B-48E6-9160-B34FF0212FA8}" type="presParOf" srcId="{0CA1EAB7-3589-4182-A657-05999B0C30A7}" destId="{041934AC-1696-4360-8572-AEF2E7EBB419}" srcOrd="2" destOrd="0" presId="urn:microsoft.com/office/officeart/2008/layout/SquareAccentList"/>
    <dgm:cxn modelId="{7D16B4F7-51E0-4171-9EBB-C61D6B613C73}" type="presParOf" srcId="{041934AC-1696-4360-8572-AEF2E7EBB419}" destId="{2F3C3CD0-AD7B-45E3-88CA-DA7D826B4B9B}" srcOrd="0" destOrd="0" presId="urn:microsoft.com/office/officeart/2008/layout/SquareAccentList"/>
    <dgm:cxn modelId="{97B67B7A-8D40-4BC9-8695-262EC9871F41}" type="presParOf" srcId="{041934AC-1696-4360-8572-AEF2E7EBB419}" destId="{11DAA59E-940E-404D-A4D9-ED4E6C4FA3CD}" srcOrd="1" destOrd="0" presId="urn:microsoft.com/office/officeart/2008/layout/SquareAccentList"/>
    <dgm:cxn modelId="{8A8AA744-7075-41E0-AE04-AB28C6F6A026}" type="presParOf" srcId="{0CA1EAB7-3589-4182-A657-05999B0C30A7}" destId="{E0152663-3C08-4FA2-894B-804E1BB7449E}" srcOrd="3" destOrd="0" presId="urn:microsoft.com/office/officeart/2008/layout/SquareAccentList"/>
    <dgm:cxn modelId="{E9ED6F6F-F675-4822-B22D-BE0798114880}" type="presParOf" srcId="{E0152663-3C08-4FA2-894B-804E1BB7449E}" destId="{85531ACF-34C2-4D28-A418-68A57BB8B3D7}" srcOrd="0" destOrd="0" presId="urn:microsoft.com/office/officeart/2008/layout/SquareAccentList"/>
    <dgm:cxn modelId="{8742E477-FA67-4721-8BBA-EB6C7683F554}" type="presParOf" srcId="{E0152663-3C08-4FA2-894B-804E1BB7449E}" destId="{74889C6C-6891-4E7A-A557-C95C9F6D3E12}" srcOrd="1" destOrd="0" presId="urn:microsoft.com/office/officeart/2008/layout/SquareAccentList"/>
    <dgm:cxn modelId="{A69BCDF3-6704-4947-A3FF-00A77BEE3CC1}" type="presParOf" srcId="{0CA1EAB7-3589-4182-A657-05999B0C30A7}" destId="{27BCFFF0-1563-438C-9470-8EFF38CE5BDD}" srcOrd="4" destOrd="0" presId="urn:microsoft.com/office/officeart/2008/layout/SquareAccentList"/>
    <dgm:cxn modelId="{3E6DF066-5D5B-492C-8463-385A6C5E922A}" type="presParOf" srcId="{27BCFFF0-1563-438C-9470-8EFF38CE5BDD}" destId="{9A3E5DDF-4D63-4278-8DE0-BB6FBCDDC42C}" srcOrd="0" destOrd="0" presId="urn:microsoft.com/office/officeart/2008/layout/SquareAccentList"/>
    <dgm:cxn modelId="{34D0F2BD-2498-41D7-890B-65BAA9D0A960}" type="presParOf" srcId="{27BCFFF0-1563-438C-9470-8EFF38CE5BDD}" destId="{DCD007EE-379D-44CA-83CC-1E4174010A38}" srcOrd="1" destOrd="0" presId="urn:microsoft.com/office/officeart/2008/layout/SquareAccentList"/>
    <dgm:cxn modelId="{89DDF9BB-1DE4-41DC-A7E0-E91F96E5ECE1}" type="presParOf" srcId="{0CA1EAB7-3589-4182-A657-05999B0C30A7}" destId="{A455F631-BD4C-4578-868D-034488CCAD91}" srcOrd="5" destOrd="0" presId="urn:microsoft.com/office/officeart/2008/layout/SquareAccentList"/>
    <dgm:cxn modelId="{189897B6-B2E6-4233-A431-46EE8A4086EE}" type="presParOf" srcId="{A455F631-BD4C-4578-868D-034488CCAD91}" destId="{99032A11-4F7E-4246-B509-E53935233A63}" srcOrd="0" destOrd="0" presId="urn:microsoft.com/office/officeart/2008/layout/SquareAccentList"/>
    <dgm:cxn modelId="{1D262EFC-358E-4EEA-8526-4A06389A756C}" type="presParOf" srcId="{A455F631-BD4C-4578-868D-034488CCAD91}" destId="{67797D35-4633-43F4-A6A1-D38E97C1308B}" srcOrd="1" destOrd="0" presId="urn:microsoft.com/office/officeart/2008/layout/SquareAccentList"/>
    <dgm:cxn modelId="{6F399AAD-3062-4975-B0D7-1881F8D511A4}" type="presParOf" srcId="{0CA1EAB7-3589-4182-A657-05999B0C30A7}" destId="{AA7D8C9E-6D45-4AF0-99C9-BF5743A52816}" srcOrd="6" destOrd="0" presId="urn:microsoft.com/office/officeart/2008/layout/SquareAccentList"/>
    <dgm:cxn modelId="{47490FE1-ED8A-4A41-9A69-38395390F298}" type="presParOf" srcId="{AA7D8C9E-6D45-4AF0-99C9-BF5743A52816}" destId="{7D33CF7A-75D8-4B29-8D20-C1C123F70EAF}" srcOrd="0" destOrd="0" presId="urn:microsoft.com/office/officeart/2008/layout/SquareAccentList"/>
    <dgm:cxn modelId="{C9948BF8-CBE7-4493-B30F-B436EA8C9385}" type="presParOf" srcId="{AA7D8C9E-6D45-4AF0-99C9-BF5743A52816}" destId="{6FEA220A-21B9-4347-A492-9172D2BB10F3}" srcOrd="1" destOrd="0" presId="urn:microsoft.com/office/officeart/2008/layout/SquareAccentList"/>
    <dgm:cxn modelId="{A84443D6-4AC2-4F8D-922A-6CB49B047DBA}" type="presParOf" srcId="{0CA1EAB7-3589-4182-A657-05999B0C30A7}" destId="{56CE2EA1-3F76-4E6C-935D-BC8A112C1BDB}" srcOrd="7" destOrd="0" presId="urn:microsoft.com/office/officeart/2008/layout/SquareAccentList"/>
    <dgm:cxn modelId="{50DBD230-CB7D-4D83-9882-95DCE12F4F40}" type="presParOf" srcId="{56CE2EA1-3F76-4E6C-935D-BC8A112C1BDB}" destId="{0D2281C3-0F34-4F17-9E03-E71E05FB6871}" srcOrd="0" destOrd="0" presId="urn:microsoft.com/office/officeart/2008/layout/SquareAccentList"/>
    <dgm:cxn modelId="{8F225B3B-2795-4D24-AED4-71D3334E4512}" type="presParOf" srcId="{56CE2EA1-3F76-4E6C-935D-BC8A112C1BDB}" destId="{3C9AF709-E7D6-417B-AAB4-D535E3EC667D}" srcOrd="1" destOrd="0" presId="urn:microsoft.com/office/officeart/2008/layout/SquareAccentList"/>
    <dgm:cxn modelId="{3A639FE8-096D-447B-8019-8C3B7C8909B6}" type="presParOf" srcId="{72BEC2AA-1A83-4BB3-A244-722FD8D560F7}" destId="{D8BF214E-670C-4F9A-BC4A-4C7659BB52B4}" srcOrd="1" destOrd="0" presId="urn:microsoft.com/office/officeart/2008/layout/SquareAccentList"/>
    <dgm:cxn modelId="{91B950E6-111E-49EE-942F-D660DB1F918D}" type="presParOf" srcId="{D8BF214E-670C-4F9A-BC4A-4C7659BB52B4}" destId="{AB8A3A4D-CC93-4B64-9F54-CB215D9155D9}" srcOrd="0" destOrd="0" presId="urn:microsoft.com/office/officeart/2008/layout/SquareAccentList"/>
    <dgm:cxn modelId="{0098BD4F-BC3D-438E-9F60-EB6EE702D555}" type="presParOf" srcId="{AB8A3A4D-CC93-4B64-9F54-CB215D9155D9}" destId="{2F665B7B-B2C0-4E15-833B-E9E471591DEF}" srcOrd="0" destOrd="0" presId="urn:microsoft.com/office/officeart/2008/layout/SquareAccentList"/>
    <dgm:cxn modelId="{C594B761-ED3C-4B62-9D7F-BE371C4191AF}" type="presParOf" srcId="{AB8A3A4D-CC93-4B64-9F54-CB215D9155D9}" destId="{9FF2B48B-7E83-4972-8B3A-B3CB7E94D725}" srcOrd="1" destOrd="0" presId="urn:microsoft.com/office/officeart/2008/layout/SquareAccentList"/>
    <dgm:cxn modelId="{04D8EBAB-FF6E-4826-AEBD-B302F5058EE4}" type="presParOf" srcId="{AB8A3A4D-CC93-4B64-9F54-CB215D9155D9}" destId="{75770D6A-6FED-4F59-9AA7-BC6B76010332}" srcOrd="2" destOrd="0" presId="urn:microsoft.com/office/officeart/2008/layout/SquareAccentList"/>
    <dgm:cxn modelId="{148B54AD-AC5A-4EE6-896F-7CDC376E9EB6}" type="presParOf" srcId="{D8BF214E-670C-4F9A-BC4A-4C7659BB52B4}" destId="{AC76C8BF-8E2C-4E5B-9423-761347E92EA1}" srcOrd="1" destOrd="0" presId="urn:microsoft.com/office/officeart/2008/layout/SquareAccentList"/>
    <dgm:cxn modelId="{857C3AA9-4B37-469B-9F9A-D7ACF91B1329}" type="presParOf" srcId="{AC76C8BF-8E2C-4E5B-9423-761347E92EA1}" destId="{0AD765A8-B299-41D2-A523-DB678D4C04D6}" srcOrd="0" destOrd="0" presId="urn:microsoft.com/office/officeart/2008/layout/SquareAccentList"/>
    <dgm:cxn modelId="{33DDB964-75CD-4221-A953-B7D55E38687F}" type="presParOf" srcId="{0AD765A8-B299-41D2-A523-DB678D4C04D6}" destId="{8C8FA9FF-8BEF-4E3E-86F4-956CC2D78024}" srcOrd="0" destOrd="0" presId="urn:microsoft.com/office/officeart/2008/layout/SquareAccentList"/>
    <dgm:cxn modelId="{892A1386-7EA6-4A80-8CA5-BB0022CA5DEA}" type="presParOf" srcId="{0AD765A8-B299-41D2-A523-DB678D4C04D6}" destId="{EED42AE8-C864-44A6-BA84-CA44F738217E}" srcOrd="1" destOrd="0" presId="urn:microsoft.com/office/officeart/2008/layout/SquareAccentList"/>
    <dgm:cxn modelId="{5478DC56-8F1C-44C5-B581-CB9AF20AB8CB}" type="presParOf" srcId="{AC76C8BF-8E2C-4E5B-9423-761347E92EA1}" destId="{1D7AA707-3FE7-4644-BE63-CECDC85DAAD7}" srcOrd="1" destOrd="0" presId="urn:microsoft.com/office/officeart/2008/layout/SquareAccentList"/>
    <dgm:cxn modelId="{A9141985-DCAF-4B60-95D7-AE765A2AC830}" type="presParOf" srcId="{1D7AA707-3FE7-4644-BE63-CECDC85DAAD7}" destId="{0C0E75D4-826C-439B-80BD-B097CBBD2E38}" srcOrd="0" destOrd="0" presId="urn:microsoft.com/office/officeart/2008/layout/SquareAccentList"/>
    <dgm:cxn modelId="{0FD8CE5F-E50B-4CF5-8F22-7727DFAA3163}" type="presParOf" srcId="{1D7AA707-3FE7-4644-BE63-CECDC85DAAD7}" destId="{9ACAAF60-7337-46D3-8033-4A8314F67A0E}" srcOrd="1" destOrd="0" presId="urn:microsoft.com/office/officeart/2008/layout/SquareAccentList"/>
    <dgm:cxn modelId="{1E79BDE6-6110-4124-A8D4-E7A82E1E1629}" type="presParOf" srcId="{AC76C8BF-8E2C-4E5B-9423-761347E92EA1}" destId="{66E4088F-33A3-444F-8E34-4A0AA4F7C5AA}" srcOrd="2" destOrd="0" presId="urn:microsoft.com/office/officeart/2008/layout/SquareAccentList"/>
    <dgm:cxn modelId="{B8875105-1DD1-44F7-A9F0-CC4BB8A3B157}" type="presParOf" srcId="{66E4088F-33A3-444F-8E34-4A0AA4F7C5AA}" destId="{A8C916A3-D018-4F81-940E-690F1C3C0402}" srcOrd="0" destOrd="0" presId="urn:microsoft.com/office/officeart/2008/layout/SquareAccentList"/>
    <dgm:cxn modelId="{BED4D4F8-7FB9-4E1C-A46F-D3DBD770B3C5}" type="presParOf" srcId="{66E4088F-33A3-444F-8E34-4A0AA4F7C5AA}" destId="{FD7C0300-AD17-47D2-8ADC-00121CA88DFB}" srcOrd="1" destOrd="0" presId="urn:microsoft.com/office/officeart/2008/layout/SquareAccentList"/>
    <dgm:cxn modelId="{FF1B4726-FA83-40F2-89C5-41840EE641A4}" type="presParOf" srcId="{AC76C8BF-8E2C-4E5B-9423-761347E92EA1}" destId="{26722B4D-8C5B-4D9C-B91E-DE5C4F612BC0}" srcOrd="3" destOrd="0" presId="urn:microsoft.com/office/officeart/2008/layout/SquareAccentList"/>
    <dgm:cxn modelId="{A65B2A47-B2EE-42B8-935A-BE38956D10C5}" type="presParOf" srcId="{26722B4D-8C5B-4D9C-B91E-DE5C4F612BC0}" destId="{78291920-1588-4DBA-A88E-126C80D3E50A}" srcOrd="0" destOrd="0" presId="urn:microsoft.com/office/officeart/2008/layout/SquareAccentList"/>
    <dgm:cxn modelId="{1F65C0C9-BCBA-4120-A412-57DA9A6C389E}" type="presParOf" srcId="{26722B4D-8C5B-4D9C-B91E-DE5C4F612BC0}" destId="{0CF681E8-3E06-4E04-BB4A-D055BE459D8E}" srcOrd="1" destOrd="0" presId="urn:microsoft.com/office/officeart/2008/layout/SquareAccentList"/>
    <dgm:cxn modelId="{82E7EA8F-15E5-4DE7-A4E3-7A78F19830A6}" type="presParOf" srcId="{AC76C8BF-8E2C-4E5B-9423-761347E92EA1}" destId="{B0B9DA69-0CB6-4E26-8B4F-C26839DF9413}" srcOrd="4" destOrd="0" presId="urn:microsoft.com/office/officeart/2008/layout/SquareAccentList"/>
    <dgm:cxn modelId="{0EAC5848-5D6C-48AB-9E60-3026DFD3A0B1}" type="presParOf" srcId="{B0B9DA69-0CB6-4E26-8B4F-C26839DF9413}" destId="{CD75E33C-0359-4ED5-BAEB-A431436E73F7}" srcOrd="0" destOrd="0" presId="urn:microsoft.com/office/officeart/2008/layout/SquareAccentList"/>
    <dgm:cxn modelId="{786983BA-EFA8-4CC7-9135-5E04C3D43F60}" type="presParOf" srcId="{B0B9DA69-0CB6-4E26-8B4F-C26839DF9413}" destId="{A91DAD76-038E-4594-8D2F-A95172BCC42D}" srcOrd="1" destOrd="0" presId="urn:microsoft.com/office/officeart/2008/layout/SquareAccentList"/>
    <dgm:cxn modelId="{BC616B4C-9B19-4FD0-8C8C-A7C49F80B91E}" type="presParOf" srcId="{AC76C8BF-8E2C-4E5B-9423-761347E92EA1}" destId="{A3427E60-FD6D-482C-BA99-CA23E2CF80DD}" srcOrd="5" destOrd="0" presId="urn:microsoft.com/office/officeart/2008/layout/SquareAccentList"/>
    <dgm:cxn modelId="{9D8975B3-2D70-43D3-9246-724B2E560484}" type="presParOf" srcId="{A3427E60-FD6D-482C-BA99-CA23E2CF80DD}" destId="{E57D5F67-5476-4E29-B34D-4C365B3691AC}" srcOrd="0" destOrd="0" presId="urn:microsoft.com/office/officeart/2008/layout/SquareAccentList"/>
    <dgm:cxn modelId="{3FBDCDC3-E3AB-4CFA-B369-F343B7B0648A}" type="presParOf" srcId="{A3427E60-FD6D-482C-BA99-CA23E2CF80DD}" destId="{36F14B8F-D7DB-49EF-ACE6-357860FDC949}" srcOrd="1" destOrd="0" presId="urn:microsoft.com/office/officeart/2008/layout/SquareAccentList"/>
    <dgm:cxn modelId="{9880B096-2883-44D2-B83E-F9D24D54C51C}" type="presParOf" srcId="{AC76C8BF-8E2C-4E5B-9423-761347E92EA1}" destId="{291A21D1-C21C-4648-AE93-CC9B394CCE6F}" srcOrd="6" destOrd="0" presId="urn:microsoft.com/office/officeart/2008/layout/SquareAccentList"/>
    <dgm:cxn modelId="{22B81E0B-AB62-4EE4-BF88-8F8247501753}" type="presParOf" srcId="{291A21D1-C21C-4648-AE93-CC9B394CCE6F}" destId="{AC422B91-307C-4528-9782-6CC3D06DF4D1}" srcOrd="0" destOrd="0" presId="urn:microsoft.com/office/officeart/2008/layout/SquareAccentList"/>
    <dgm:cxn modelId="{F6FA5A30-2559-498E-A760-3F9CE78B41F9}" type="presParOf" srcId="{291A21D1-C21C-4648-AE93-CC9B394CCE6F}" destId="{7E9F7511-1B7C-44FB-9675-C383650FAC9F}" srcOrd="1" destOrd="0" presId="urn:microsoft.com/office/officeart/2008/layout/SquareAccentList"/>
    <dgm:cxn modelId="{2DCB3047-3B09-4ECD-893C-52D1A336617B}" type="presParOf" srcId="{AC76C8BF-8E2C-4E5B-9423-761347E92EA1}" destId="{1D477333-3439-4E87-8297-7187CB7DDC2D}" srcOrd="7" destOrd="0" presId="urn:microsoft.com/office/officeart/2008/layout/SquareAccentList"/>
    <dgm:cxn modelId="{F3F5E00D-B89B-46B7-AEC6-39BA74B40A17}" type="presParOf" srcId="{1D477333-3439-4E87-8297-7187CB7DDC2D}" destId="{54C2C2F3-3D34-4B4B-A8F2-D6B3184592B1}" srcOrd="0" destOrd="0" presId="urn:microsoft.com/office/officeart/2008/layout/SquareAccentList"/>
    <dgm:cxn modelId="{EFB78ABB-4B7B-4731-98FF-2DF3E94A1E65}" type="presParOf" srcId="{1D477333-3439-4E87-8297-7187CB7DDC2D}" destId="{3044BCCF-63CF-410B-B56E-7C8FEFE22CD1}"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D86C82-83A6-4A0A-AC67-CC445A19DA12}">
      <dsp:nvSpPr>
        <dsp:cNvPr id="0" name=""/>
        <dsp:cNvSpPr/>
      </dsp:nvSpPr>
      <dsp:spPr>
        <a:xfrm>
          <a:off x="0" y="1329"/>
          <a:ext cx="5442857" cy="45534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chemeClr val="accent4">
                  <a:lumMod val="50000"/>
                </a:schemeClr>
              </a:solidFill>
            </a:rPr>
            <a:t>¿QUÉ HABÍA EN PATMOS?</a:t>
          </a:r>
        </a:p>
      </dsp:txBody>
      <dsp:txXfrm>
        <a:off x="22228" y="23557"/>
        <a:ext cx="5398401" cy="410884"/>
      </dsp:txXfrm>
    </dsp:sp>
    <dsp:sp modelId="{12522FAE-F9D4-43A4-B4B1-11E5BBBCD367}">
      <dsp:nvSpPr>
        <dsp:cNvPr id="0" name=""/>
        <dsp:cNvSpPr/>
      </dsp:nvSpPr>
      <dsp:spPr>
        <a:xfrm>
          <a:off x="0" y="456669"/>
          <a:ext cx="5442857" cy="844899"/>
        </a:xfrm>
        <a:prstGeom prst="rect">
          <a:avLst/>
        </a:prstGeom>
        <a:solidFill>
          <a:schemeClr val="accent4">
            <a:lumMod val="20000"/>
            <a:lumOff val="80000"/>
            <a:alpha val="84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281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b="1" kern="1200" dirty="0"/>
            <a:t>En la pequeña isla árida y rocosa de Patmos (16x10 km), los romanos habían establecido una colonia penal.</a:t>
          </a:r>
        </a:p>
      </dsp:txBody>
      <dsp:txXfrm>
        <a:off x="0" y="456669"/>
        <a:ext cx="5442857" cy="844899"/>
      </dsp:txXfrm>
    </dsp:sp>
    <dsp:sp modelId="{1121B2DE-B3E7-4FDE-B0E7-4DD2F9CD1474}">
      <dsp:nvSpPr>
        <dsp:cNvPr id="0" name=""/>
        <dsp:cNvSpPr/>
      </dsp:nvSpPr>
      <dsp:spPr>
        <a:xfrm>
          <a:off x="0" y="1301569"/>
          <a:ext cx="5442857" cy="455340"/>
        </a:xfrm>
        <a:prstGeom prst="roundRect">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chemeClr val="accent6">
                  <a:lumMod val="50000"/>
                </a:schemeClr>
              </a:solidFill>
            </a:rPr>
            <a:t>¿POR QUÉ ESTABA ALLÍ JUAN?</a:t>
          </a:r>
        </a:p>
      </dsp:txBody>
      <dsp:txXfrm>
        <a:off x="22228" y="1323797"/>
        <a:ext cx="5398401" cy="410884"/>
      </dsp:txXfrm>
    </dsp:sp>
    <dsp:sp modelId="{912C8660-E574-457E-906B-BB893442BB47}">
      <dsp:nvSpPr>
        <dsp:cNvPr id="0" name=""/>
        <dsp:cNvSpPr/>
      </dsp:nvSpPr>
      <dsp:spPr>
        <a:xfrm>
          <a:off x="0" y="1756909"/>
          <a:ext cx="5442857" cy="1119983"/>
        </a:xfrm>
        <a:prstGeom prst="rect">
          <a:avLst/>
        </a:prstGeom>
        <a:solidFill>
          <a:schemeClr val="accent6">
            <a:lumMod val="40000"/>
            <a:lumOff val="60000"/>
            <a:alpha val="84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281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b="1" kern="1200" dirty="0"/>
            <a:t>Siendo ya anciano, fue acusado de hereje por predicar a Jesucristo. Por esa razón, fue desterrado allí por el emperador Domiciano (entre los años 81 y 96 d.C.).</a:t>
          </a:r>
        </a:p>
      </dsp:txBody>
      <dsp:txXfrm>
        <a:off x="0" y="1756909"/>
        <a:ext cx="5442857" cy="1119983"/>
      </dsp:txXfrm>
    </dsp:sp>
    <dsp:sp modelId="{68491D46-8F2E-4FCE-A066-033CF8DE48F9}">
      <dsp:nvSpPr>
        <dsp:cNvPr id="0" name=""/>
        <dsp:cNvSpPr/>
      </dsp:nvSpPr>
      <dsp:spPr>
        <a:xfrm>
          <a:off x="0" y="2876893"/>
          <a:ext cx="5442857" cy="455340"/>
        </a:xfrm>
        <a:prstGeom prst="roundRect">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rgbClr val="1A4164"/>
              </a:solidFill>
            </a:rPr>
            <a:t>¿QUÉ HIZO JESÚS POR JUAN?</a:t>
          </a:r>
        </a:p>
      </dsp:txBody>
      <dsp:txXfrm>
        <a:off x="22228" y="2899121"/>
        <a:ext cx="5398401" cy="410884"/>
      </dsp:txXfrm>
    </dsp:sp>
    <dsp:sp modelId="{8C544B04-9EB9-4D9A-AB5B-CEC1FF43757A}">
      <dsp:nvSpPr>
        <dsp:cNvPr id="0" name=""/>
        <dsp:cNvSpPr/>
      </dsp:nvSpPr>
      <dsp:spPr>
        <a:xfrm>
          <a:off x="0" y="3332233"/>
          <a:ext cx="5442857" cy="1375417"/>
        </a:xfrm>
        <a:prstGeom prst="rect">
          <a:avLst/>
        </a:prstGeom>
        <a:solidFill>
          <a:schemeClr val="accent5">
            <a:lumMod val="40000"/>
            <a:lumOff val="60000"/>
            <a:alpha val="84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281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s-ES" sz="2000" b="1" kern="1200" dirty="0"/>
            <a:t>Al igual que estuvo con los jóvenes en el horno de fuego y se presentó ante Esteban en el día de su martirio, Jesús se presentó ante Juan con palabras de esperanza y ánimo en medio de sus dificultades.</a:t>
          </a:r>
        </a:p>
      </dsp:txBody>
      <dsp:txXfrm>
        <a:off x="0" y="3332233"/>
        <a:ext cx="5442857" cy="137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08A4AB-D626-42CE-B79F-FBCFFD29056D}">
      <dsp:nvSpPr>
        <dsp:cNvPr id="0" name=""/>
        <dsp:cNvSpPr/>
      </dsp:nvSpPr>
      <dsp:spPr>
        <a:xfrm>
          <a:off x="2392" y="78383"/>
          <a:ext cx="2332332" cy="5472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b="0" i="1" u="none" kern="1200" cap="none" spc="0" dirty="0">
              <a:ln w="0"/>
              <a:solidFill>
                <a:schemeClr val="tx1"/>
              </a:solidFill>
              <a:effectLst>
                <a:outerShdw blurRad="38100" dist="19050" dir="2700000" algn="tl" rotWithShape="0">
                  <a:schemeClr val="dk1">
                    <a:alpha val="40000"/>
                  </a:schemeClr>
                </a:outerShdw>
              </a:effectLst>
            </a:rPr>
            <a:t>Domingo</a:t>
          </a:r>
          <a:endParaRPr lang="es-ES" sz="1900" b="0" u="none" kern="1200" cap="none" spc="0" dirty="0">
            <a:ln w="0"/>
            <a:solidFill>
              <a:schemeClr val="tx1"/>
            </a:solidFill>
            <a:effectLst>
              <a:outerShdw blurRad="38100" dist="19050" dir="2700000" algn="tl" rotWithShape="0">
                <a:schemeClr val="dk1">
                  <a:alpha val="40000"/>
                </a:schemeClr>
              </a:outerShdw>
            </a:effectLst>
          </a:endParaRPr>
        </a:p>
      </dsp:txBody>
      <dsp:txXfrm>
        <a:off x="2392" y="78383"/>
        <a:ext cx="2332332" cy="547200"/>
      </dsp:txXfrm>
    </dsp:sp>
    <dsp:sp modelId="{C337912D-1210-4E89-9CFC-E2F482117AFE}">
      <dsp:nvSpPr>
        <dsp:cNvPr id="0" name=""/>
        <dsp:cNvSpPr/>
      </dsp:nvSpPr>
      <dsp:spPr>
        <a:xfrm>
          <a:off x="2392" y="625583"/>
          <a:ext cx="2332332" cy="4517926"/>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s-ES" sz="1900" b="1" kern="1200" dirty="0"/>
            <a:t>Esta expresión aplicada al domingo (como se hace hoy en día) se usó por primera vez al final del siglo II. En tiempo de Juan nunca se usaba esta expresión para designar al domingo.</a:t>
          </a:r>
          <a:endParaRPr lang="es-ES" sz="1900" kern="1200" dirty="0"/>
        </a:p>
      </dsp:txBody>
      <dsp:txXfrm>
        <a:off x="2392" y="625583"/>
        <a:ext cx="2332332" cy="4517926"/>
      </dsp:txXfrm>
    </dsp:sp>
    <dsp:sp modelId="{8AFF166E-6B3B-4C39-B2EB-186AB13C1EB6}">
      <dsp:nvSpPr>
        <dsp:cNvPr id="0" name=""/>
        <dsp:cNvSpPr/>
      </dsp:nvSpPr>
      <dsp:spPr>
        <a:xfrm>
          <a:off x="2382584" y="78383"/>
          <a:ext cx="2332332" cy="5472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b="0" i="1" u="none" kern="1200" cap="none" spc="0" dirty="0">
              <a:ln w="0"/>
              <a:solidFill>
                <a:schemeClr val="tx1"/>
              </a:solidFill>
              <a:effectLst>
                <a:outerShdw blurRad="38100" dist="19050" dir="2700000" algn="tl" rotWithShape="0">
                  <a:schemeClr val="dk1">
                    <a:alpha val="40000"/>
                  </a:schemeClr>
                </a:outerShdw>
              </a:effectLst>
            </a:rPr>
            <a:t>La Segunda Venida</a:t>
          </a:r>
          <a:endParaRPr lang="es-ES" sz="2000" b="0" u="none" kern="1200" cap="none" spc="0" dirty="0">
            <a:ln w="0"/>
            <a:solidFill>
              <a:schemeClr val="tx1"/>
            </a:solidFill>
            <a:effectLst>
              <a:outerShdw blurRad="38100" dist="19050" dir="2700000" algn="tl" rotWithShape="0">
                <a:schemeClr val="dk1">
                  <a:alpha val="40000"/>
                </a:schemeClr>
              </a:outerShdw>
            </a:effectLst>
          </a:endParaRPr>
        </a:p>
      </dsp:txBody>
      <dsp:txXfrm>
        <a:off x="2382584" y="78383"/>
        <a:ext cx="2332332" cy="547200"/>
      </dsp:txXfrm>
    </dsp:sp>
    <dsp:sp modelId="{8D81B32F-9A24-4146-AAA3-64C4DAA676FB}">
      <dsp:nvSpPr>
        <dsp:cNvPr id="0" name=""/>
        <dsp:cNvSpPr/>
      </dsp:nvSpPr>
      <dsp:spPr>
        <a:xfrm>
          <a:off x="2382584" y="625583"/>
          <a:ext cx="2332332" cy="4517926"/>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s-ES" sz="1900" b="1" kern="1200" dirty="0"/>
            <a:t>Esto implicaría que Juan estaba recibiendo ya una visión de la Segunda Venida cuando tuvo esta nueva revelación (</a:t>
          </a:r>
          <a:r>
            <a:rPr lang="es-ES" sz="1900" b="1" kern="1200" dirty="0" err="1"/>
            <a:t>Is</a:t>
          </a:r>
          <a:r>
            <a:rPr lang="es-ES" sz="1900" b="1" kern="1200" dirty="0"/>
            <a:t>. 13:6; 2P. 3:10). No hay nada en el texto que apoye esta opción.</a:t>
          </a:r>
          <a:endParaRPr lang="es-ES" sz="1900" kern="1200" dirty="0"/>
        </a:p>
      </dsp:txBody>
      <dsp:txXfrm>
        <a:off x="2382584" y="625583"/>
        <a:ext cx="2332332" cy="4517926"/>
      </dsp:txXfrm>
    </dsp:sp>
    <dsp:sp modelId="{6FB65216-2885-457F-8440-AA516502548B}">
      <dsp:nvSpPr>
        <dsp:cNvPr id="0" name=""/>
        <dsp:cNvSpPr/>
      </dsp:nvSpPr>
      <dsp:spPr>
        <a:xfrm>
          <a:off x="4771522" y="78383"/>
          <a:ext cx="2332332" cy="5472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b="0" i="1" u="none" kern="1200" cap="none" spc="0" dirty="0">
              <a:ln w="0"/>
              <a:solidFill>
                <a:schemeClr val="tx1"/>
              </a:solidFill>
              <a:effectLst>
                <a:outerShdw blurRad="38100" dist="19050" dir="2700000" algn="tl" rotWithShape="0">
                  <a:schemeClr val="dk1">
                    <a:alpha val="40000"/>
                  </a:schemeClr>
                </a:outerShdw>
              </a:effectLst>
            </a:rPr>
            <a:t>Sábado</a:t>
          </a:r>
          <a:endParaRPr lang="es-ES" sz="1900" b="0" u="none" kern="1200" cap="none" spc="0" dirty="0">
            <a:ln w="0"/>
            <a:solidFill>
              <a:schemeClr val="tx1"/>
            </a:solidFill>
            <a:effectLst>
              <a:outerShdw blurRad="38100" dist="19050" dir="2700000" algn="tl" rotWithShape="0">
                <a:schemeClr val="dk1">
                  <a:alpha val="40000"/>
                </a:schemeClr>
              </a:outerShdw>
            </a:effectLst>
          </a:endParaRPr>
        </a:p>
      </dsp:txBody>
      <dsp:txXfrm>
        <a:off x="4771522" y="78383"/>
        <a:ext cx="2332332" cy="547200"/>
      </dsp:txXfrm>
    </dsp:sp>
    <dsp:sp modelId="{1B64C222-430D-4B48-BA92-A9A0A39EE09C}">
      <dsp:nvSpPr>
        <dsp:cNvPr id="0" name=""/>
        <dsp:cNvSpPr/>
      </dsp:nvSpPr>
      <dsp:spPr>
        <a:xfrm>
          <a:off x="4771522" y="625583"/>
          <a:ext cx="2332332" cy="4517926"/>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s-ES" sz="1900" b="1" kern="1200" dirty="0"/>
            <a:t>En el Antiguo Testamento, Dios (el Señor) lo llama “mío”, es decir, el sábado es Su día (</a:t>
          </a:r>
          <a:r>
            <a:rPr lang="es-ES" sz="1900" b="1" kern="1200" dirty="0" err="1"/>
            <a:t>Éx</a:t>
          </a:r>
          <a:r>
            <a:rPr lang="es-ES" sz="1900" b="1" kern="1200" dirty="0"/>
            <a:t>. 31:13; </a:t>
          </a:r>
          <a:r>
            <a:rPr lang="es-ES" sz="1900" b="1" kern="1200" dirty="0" err="1"/>
            <a:t>Is</a:t>
          </a:r>
          <a:r>
            <a:rPr lang="es-ES" sz="1900" b="1" kern="1200" dirty="0"/>
            <a:t>. 58:13). Jesús mismo se denominó a sí mismo “Señor del sábado” (Mt. 12:8; Mr. 2:28). Esto implica que Juan recibió la visión en sábado, el día del Señor.</a:t>
          </a:r>
          <a:endParaRPr lang="es-ES" sz="1900" kern="1200" dirty="0"/>
        </a:p>
      </dsp:txBody>
      <dsp:txXfrm>
        <a:off x="4771522" y="625583"/>
        <a:ext cx="2332332" cy="4517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F1B97-7910-425F-864B-C22FAB8C4CCA}">
      <dsp:nvSpPr>
        <dsp:cNvPr id="0" name=""/>
        <dsp:cNvSpPr/>
      </dsp:nvSpPr>
      <dsp:spPr>
        <a:xfrm>
          <a:off x="1570" y="511425"/>
          <a:ext cx="2419875" cy="284691"/>
        </a:xfrm>
        <a:prstGeom prst="rect">
          <a:avLst/>
        </a:prstGeom>
        <a:solidFill>
          <a:srgbClr val="080D38"/>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3401E7A-3024-41AD-AF98-2A5BB9F2B9B5}">
      <dsp:nvSpPr>
        <dsp:cNvPr id="0" name=""/>
        <dsp:cNvSpPr/>
      </dsp:nvSpPr>
      <dsp:spPr>
        <a:xfrm>
          <a:off x="1570" y="618343"/>
          <a:ext cx="177772" cy="177772"/>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FF0AF8D-D83A-44AC-9945-068621250D70}">
      <dsp:nvSpPr>
        <dsp:cNvPr id="0" name=""/>
        <dsp:cNvSpPr/>
      </dsp:nvSpPr>
      <dsp:spPr>
        <a:xfrm>
          <a:off x="1570" y="0"/>
          <a:ext cx="2419875" cy="51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s-ES" sz="2200" b="1" i="0" kern="1200" dirty="0">
              <a:solidFill>
                <a:srgbClr val="080D38"/>
              </a:solidFill>
              <a:effectLst/>
            </a:rPr>
            <a:t>Apocalipsis 1:13-16</a:t>
          </a:r>
        </a:p>
      </dsp:txBody>
      <dsp:txXfrm>
        <a:off x="1570" y="0"/>
        <a:ext cx="2419875" cy="511425"/>
      </dsp:txXfrm>
    </dsp:sp>
    <dsp:sp modelId="{A7BC8B50-8F55-43E8-B863-DCA85E2AEE57}">
      <dsp:nvSpPr>
        <dsp:cNvPr id="0" name=""/>
        <dsp:cNvSpPr/>
      </dsp:nvSpPr>
      <dsp:spPr>
        <a:xfrm>
          <a:off x="1570" y="1032726"/>
          <a:ext cx="177768" cy="177768"/>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9CEA226-F65E-47A3-AB11-28A23632CBD6}">
      <dsp:nvSpPr>
        <dsp:cNvPr id="0" name=""/>
        <dsp:cNvSpPr/>
      </dsp:nvSpPr>
      <dsp:spPr>
        <a:xfrm>
          <a:off x="170961" y="914421"/>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Túnica larga</a:t>
          </a:r>
        </a:p>
      </dsp:txBody>
      <dsp:txXfrm>
        <a:off x="170961" y="914421"/>
        <a:ext cx="2250483" cy="414378"/>
      </dsp:txXfrm>
    </dsp:sp>
    <dsp:sp modelId="{F3869F3B-0870-4CEF-A327-418EB93B999D}">
      <dsp:nvSpPr>
        <dsp:cNvPr id="0" name=""/>
        <dsp:cNvSpPr/>
      </dsp:nvSpPr>
      <dsp:spPr>
        <a:xfrm>
          <a:off x="1570" y="1447105"/>
          <a:ext cx="177768" cy="177768"/>
        </a:xfrm>
        <a:prstGeom prst="rect">
          <a:avLst/>
        </a:prstGeom>
        <a:solidFill>
          <a:schemeClr val="lt1">
            <a:hueOff val="0"/>
            <a:satOff val="0"/>
            <a:lumOff val="0"/>
            <a:alphaOff val="0"/>
          </a:schemeClr>
        </a:solidFill>
        <a:ln w="6350" cap="flat" cmpd="sng" algn="ctr">
          <a:solidFill>
            <a:schemeClr val="accent3">
              <a:hueOff val="180707"/>
              <a:satOff val="6667"/>
              <a:lumOff val="-98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D0A0F1E-E739-44B0-AD66-773D936FCA96}">
      <dsp:nvSpPr>
        <dsp:cNvPr id="0" name=""/>
        <dsp:cNvSpPr/>
      </dsp:nvSpPr>
      <dsp:spPr>
        <a:xfrm>
          <a:off x="170961" y="1328799"/>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Cinturón de oro</a:t>
          </a:r>
        </a:p>
      </dsp:txBody>
      <dsp:txXfrm>
        <a:off x="170961" y="1328799"/>
        <a:ext cx="2250483" cy="414378"/>
      </dsp:txXfrm>
    </dsp:sp>
    <dsp:sp modelId="{2F3C3CD0-AD7B-45E3-88CA-DA7D826B4B9B}">
      <dsp:nvSpPr>
        <dsp:cNvPr id="0" name=""/>
        <dsp:cNvSpPr/>
      </dsp:nvSpPr>
      <dsp:spPr>
        <a:xfrm>
          <a:off x="1570" y="1861483"/>
          <a:ext cx="177768" cy="177768"/>
        </a:xfrm>
        <a:prstGeom prst="rect">
          <a:avLst/>
        </a:prstGeom>
        <a:solidFill>
          <a:schemeClr val="lt1">
            <a:hueOff val="0"/>
            <a:satOff val="0"/>
            <a:lumOff val="0"/>
            <a:alphaOff val="0"/>
          </a:schemeClr>
        </a:solidFill>
        <a:ln w="6350" cap="flat" cmpd="sng" algn="ctr">
          <a:solidFill>
            <a:schemeClr val="accent3">
              <a:hueOff val="361413"/>
              <a:satOff val="13333"/>
              <a:lumOff val="-196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1DAA59E-940E-404D-A4D9-ED4E6C4FA3CD}">
      <dsp:nvSpPr>
        <dsp:cNvPr id="0" name=""/>
        <dsp:cNvSpPr/>
      </dsp:nvSpPr>
      <dsp:spPr>
        <a:xfrm>
          <a:off x="170961" y="1743178"/>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Cabellos blancos</a:t>
          </a:r>
        </a:p>
      </dsp:txBody>
      <dsp:txXfrm>
        <a:off x="170961" y="1743178"/>
        <a:ext cx="2250483" cy="414378"/>
      </dsp:txXfrm>
    </dsp:sp>
    <dsp:sp modelId="{85531ACF-34C2-4D28-A418-68A57BB8B3D7}">
      <dsp:nvSpPr>
        <dsp:cNvPr id="0" name=""/>
        <dsp:cNvSpPr/>
      </dsp:nvSpPr>
      <dsp:spPr>
        <a:xfrm>
          <a:off x="1570" y="2275862"/>
          <a:ext cx="177768" cy="177768"/>
        </a:xfrm>
        <a:prstGeom prst="rect">
          <a:avLst/>
        </a:prstGeom>
        <a:solidFill>
          <a:schemeClr val="lt1">
            <a:hueOff val="0"/>
            <a:satOff val="0"/>
            <a:lumOff val="0"/>
            <a:alphaOff val="0"/>
          </a:schemeClr>
        </a:solidFill>
        <a:ln w="6350" cap="flat" cmpd="sng" algn="ctr">
          <a:solidFill>
            <a:schemeClr val="accent3">
              <a:hueOff val="542120"/>
              <a:satOff val="20000"/>
              <a:lumOff val="-294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4889C6C-6891-4E7A-A557-C95C9F6D3E12}">
      <dsp:nvSpPr>
        <dsp:cNvPr id="0" name=""/>
        <dsp:cNvSpPr/>
      </dsp:nvSpPr>
      <dsp:spPr>
        <a:xfrm>
          <a:off x="170961" y="2157557"/>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Ojos de fuego</a:t>
          </a:r>
        </a:p>
      </dsp:txBody>
      <dsp:txXfrm>
        <a:off x="170961" y="2157557"/>
        <a:ext cx="2250483" cy="414378"/>
      </dsp:txXfrm>
    </dsp:sp>
    <dsp:sp modelId="{9A3E5DDF-4D63-4278-8DE0-BB6FBCDDC42C}">
      <dsp:nvSpPr>
        <dsp:cNvPr id="0" name=""/>
        <dsp:cNvSpPr/>
      </dsp:nvSpPr>
      <dsp:spPr>
        <a:xfrm>
          <a:off x="1570" y="2690240"/>
          <a:ext cx="177768" cy="177768"/>
        </a:xfrm>
        <a:prstGeom prst="rect">
          <a:avLst/>
        </a:prstGeom>
        <a:solidFill>
          <a:schemeClr val="lt1">
            <a:hueOff val="0"/>
            <a:satOff val="0"/>
            <a:lumOff val="0"/>
            <a:alphaOff val="0"/>
          </a:schemeClr>
        </a:solidFill>
        <a:ln w="6350" cap="flat" cmpd="sng" algn="ctr">
          <a:solidFill>
            <a:schemeClr val="accent3">
              <a:hueOff val="722826"/>
              <a:satOff val="26667"/>
              <a:lumOff val="-392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CD007EE-379D-44CA-83CC-1E4174010A38}">
      <dsp:nvSpPr>
        <dsp:cNvPr id="0" name=""/>
        <dsp:cNvSpPr/>
      </dsp:nvSpPr>
      <dsp:spPr>
        <a:xfrm>
          <a:off x="170961" y="2571935"/>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Pies de bronce</a:t>
          </a:r>
        </a:p>
      </dsp:txBody>
      <dsp:txXfrm>
        <a:off x="170961" y="2571935"/>
        <a:ext cx="2250483" cy="414378"/>
      </dsp:txXfrm>
    </dsp:sp>
    <dsp:sp modelId="{99032A11-4F7E-4246-B509-E53935233A63}">
      <dsp:nvSpPr>
        <dsp:cNvPr id="0" name=""/>
        <dsp:cNvSpPr/>
      </dsp:nvSpPr>
      <dsp:spPr>
        <a:xfrm>
          <a:off x="1570" y="3104619"/>
          <a:ext cx="177768" cy="177768"/>
        </a:xfrm>
        <a:prstGeom prst="rect">
          <a:avLst/>
        </a:prstGeom>
        <a:solidFill>
          <a:schemeClr val="lt1">
            <a:hueOff val="0"/>
            <a:satOff val="0"/>
            <a:lumOff val="0"/>
            <a:alphaOff val="0"/>
          </a:schemeClr>
        </a:solidFill>
        <a:ln w="6350" cap="flat" cmpd="sng" algn="ctr">
          <a:solidFill>
            <a:schemeClr val="accent3">
              <a:hueOff val="903533"/>
              <a:satOff val="33333"/>
              <a:lumOff val="-490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7797D35-4633-43F4-A6A1-D38E97C1308B}">
      <dsp:nvSpPr>
        <dsp:cNvPr id="0" name=""/>
        <dsp:cNvSpPr/>
      </dsp:nvSpPr>
      <dsp:spPr>
        <a:xfrm>
          <a:off x="170961" y="2986314"/>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Voz estruendosa</a:t>
          </a:r>
        </a:p>
      </dsp:txBody>
      <dsp:txXfrm>
        <a:off x="170961" y="2986314"/>
        <a:ext cx="2250483" cy="414378"/>
      </dsp:txXfrm>
    </dsp:sp>
    <dsp:sp modelId="{7D33CF7A-75D8-4B29-8D20-C1C123F70EAF}">
      <dsp:nvSpPr>
        <dsp:cNvPr id="0" name=""/>
        <dsp:cNvSpPr/>
      </dsp:nvSpPr>
      <dsp:spPr>
        <a:xfrm>
          <a:off x="1570" y="3518997"/>
          <a:ext cx="177768" cy="177768"/>
        </a:xfrm>
        <a:prstGeom prst="rect">
          <a:avLst/>
        </a:prstGeom>
        <a:solidFill>
          <a:schemeClr val="lt1">
            <a:hueOff val="0"/>
            <a:satOff val="0"/>
            <a:lumOff val="0"/>
            <a:alphaOff val="0"/>
          </a:schemeClr>
        </a:solidFill>
        <a:ln w="6350" cap="flat" cmpd="sng" algn="ctr">
          <a:solidFill>
            <a:schemeClr val="accent3">
              <a:hueOff val="1084240"/>
              <a:satOff val="40000"/>
              <a:lumOff val="-588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FEA220A-21B9-4347-A492-9172D2BB10F3}">
      <dsp:nvSpPr>
        <dsp:cNvPr id="0" name=""/>
        <dsp:cNvSpPr/>
      </dsp:nvSpPr>
      <dsp:spPr>
        <a:xfrm>
          <a:off x="170961" y="3400692"/>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Espada en su boca</a:t>
          </a:r>
        </a:p>
      </dsp:txBody>
      <dsp:txXfrm>
        <a:off x="170961" y="3400692"/>
        <a:ext cx="2250483" cy="414378"/>
      </dsp:txXfrm>
    </dsp:sp>
    <dsp:sp modelId="{0D2281C3-0F34-4F17-9E03-E71E05FB6871}">
      <dsp:nvSpPr>
        <dsp:cNvPr id="0" name=""/>
        <dsp:cNvSpPr/>
      </dsp:nvSpPr>
      <dsp:spPr>
        <a:xfrm>
          <a:off x="1570" y="3933376"/>
          <a:ext cx="177768" cy="177768"/>
        </a:xfrm>
        <a:prstGeom prst="rect">
          <a:avLst/>
        </a:prstGeom>
        <a:solidFill>
          <a:schemeClr val="lt1">
            <a:hueOff val="0"/>
            <a:satOff val="0"/>
            <a:lumOff val="0"/>
            <a:alphaOff val="0"/>
          </a:schemeClr>
        </a:solidFill>
        <a:ln w="6350" cap="flat" cmpd="sng" algn="ctr">
          <a:solidFill>
            <a:schemeClr val="accent3">
              <a:hueOff val="1264946"/>
              <a:satOff val="46667"/>
              <a:lumOff val="-686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C9AF709-E7D6-417B-AAB4-D535E3EC667D}">
      <dsp:nvSpPr>
        <dsp:cNvPr id="0" name=""/>
        <dsp:cNvSpPr/>
      </dsp:nvSpPr>
      <dsp:spPr>
        <a:xfrm>
          <a:off x="170961" y="3815071"/>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Rostro como el sol</a:t>
          </a:r>
        </a:p>
      </dsp:txBody>
      <dsp:txXfrm>
        <a:off x="170961" y="3815071"/>
        <a:ext cx="2250483" cy="414378"/>
      </dsp:txXfrm>
    </dsp:sp>
    <dsp:sp modelId="{2F665B7B-B2C0-4E15-833B-E9E471591DEF}">
      <dsp:nvSpPr>
        <dsp:cNvPr id="0" name=""/>
        <dsp:cNvSpPr/>
      </dsp:nvSpPr>
      <dsp:spPr>
        <a:xfrm>
          <a:off x="2542439" y="511425"/>
          <a:ext cx="2419875" cy="284691"/>
        </a:xfrm>
        <a:prstGeom prst="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w="6350" cap="flat" cmpd="sng" algn="ctr">
          <a:solidFill>
            <a:schemeClr val="accent3">
              <a:hueOff val="2710599"/>
              <a:satOff val="100000"/>
              <a:lumOff val="-1470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FF2B48B-7E83-4972-8B3A-B3CB7E94D725}">
      <dsp:nvSpPr>
        <dsp:cNvPr id="0" name=""/>
        <dsp:cNvSpPr/>
      </dsp:nvSpPr>
      <dsp:spPr>
        <a:xfrm>
          <a:off x="2542439" y="618343"/>
          <a:ext cx="177772" cy="177772"/>
        </a:xfrm>
        <a:prstGeom prst="rect">
          <a:avLst/>
        </a:prstGeom>
        <a:solidFill>
          <a:schemeClr val="lt1">
            <a:alpha val="90000"/>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5770D6A-6FED-4F59-9AA7-BC6B76010332}">
      <dsp:nvSpPr>
        <dsp:cNvPr id="0" name=""/>
        <dsp:cNvSpPr/>
      </dsp:nvSpPr>
      <dsp:spPr>
        <a:xfrm>
          <a:off x="2542439" y="0"/>
          <a:ext cx="2419875" cy="51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s-ES" sz="2200" b="1" kern="1200" dirty="0">
              <a:solidFill>
                <a:srgbClr val="B82E00"/>
              </a:solidFill>
            </a:rPr>
            <a:t>Daniel 10:5-6</a:t>
          </a:r>
        </a:p>
      </dsp:txBody>
      <dsp:txXfrm>
        <a:off x="2542439" y="0"/>
        <a:ext cx="2419875" cy="511425"/>
      </dsp:txXfrm>
    </dsp:sp>
    <dsp:sp modelId="{8C8FA9FF-8BEF-4E3E-86F4-956CC2D78024}">
      <dsp:nvSpPr>
        <dsp:cNvPr id="0" name=""/>
        <dsp:cNvSpPr/>
      </dsp:nvSpPr>
      <dsp:spPr>
        <a:xfrm>
          <a:off x="2542439" y="1032726"/>
          <a:ext cx="177768" cy="177768"/>
        </a:xfrm>
        <a:prstGeom prst="rect">
          <a:avLst/>
        </a:prstGeom>
        <a:solidFill>
          <a:schemeClr val="lt1">
            <a:hueOff val="0"/>
            <a:satOff val="0"/>
            <a:lumOff val="0"/>
            <a:alphaOff val="0"/>
          </a:schemeClr>
        </a:solidFill>
        <a:ln w="6350" cap="flat" cmpd="sng" algn="ctr">
          <a:solidFill>
            <a:schemeClr val="accent3">
              <a:hueOff val="1445653"/>
              <a:satOff val="53333"/>
              <a:lumOff val="-784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ED42AE8-C864-44A6-BA84-CA44F738217E}">
      <dsp:nvSpPr>
        <dsp:cNvPr id="0" name=""/>
        <dsp:cNvSpPr/>
      </dsp:nvSpPr>
      <dsp:spPr>
        <a:xfrm>
          <a:off x="2711830" y="914421"/>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Vestido de lino</a:t>
          </a:r>
        </a:p>
      </dsp:txBody>
      <dsp:txXfrm>
        <a:off x="2711830" y="914421"/>
        <a:ext cx="2250483" cy="414378"/>
      </dsp:txXfrm>
    </dsp:sp>
    <dsp:sp modelId="{0C0E75D4-826C-439B-80BD-B097CBBD2E38}">
      <dsp:nvSpPr>
        <dsp:cNvPr id="0" name=""/>
        <dsp:cNvSpPr/>
      </dsp:nvSpPr>
      <dsp:spPr>
        <a:xfrm>
          <a:off x="2542439" y="1447105"/>
          <a:ext cx="177768" cy="177768"/>
        </a:xfrm>
        <a:prstGeom prst="rect">
          <a:avLst/>
        </a:prstGeom>
        <a:solidFill>
          <a:schemeClr val="lt1">
            <a:hueOff val="0"/>
            <a:satOff val="0"/>
            <a:lumOff val="0"/>
            <a:alphaOff val="0"/>
          </a:schemeClr>
        </a:solidFill>
        <a:ln w="6350" cap="flat" cmpd="sng" algn="ctr">
          <a:solidFill>
            <a:schemeClr val="accent3">
              <a:hueOff val="1626359"/>
              <a:satOff val="60000"/>
              <a:lumOff val="-8824"/>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ACAAF60-7337-46D3-8033-4A8314F67A0E}">
      <dsp:nvSpPr>
        <dsp:cNvPr id="0" name=""/>
        <dsp:cNvSpPr/>
      </dsp:nvSpPr>
      <dsp:spPr>
        <a:xfrm>
          <a:off x="2711830" y="1328799"/>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Cinturón de oro</a:t>
          </a:r>
        </a:p>
      </dsp:txBody>
      <dsp:txXfrm>
        <a:off x="2711830" y="1328799"/>
        <a:ext cx="2250483" cy="414378"/>
      </dsp:txXfrm>
    </dsp:sp>
    <dsp:sp modelId="{A8C916A3-D018-4F81-940E-690F1C3C0402}">
      <dsp:nvSpPr>
        <dsp:cNvPr id="0" name=""/>
        <dsp:cNvSpPr/>
      </dsp:nvSpPr>
      <dsp:spPr>
        <a:xfrm>
          <a:off x="2542439" y="1861483"/>
          <a:ext cx="177768" cy="177768"/>
        </a:xfrm>
        <a:prstGeom prst="rect">
          <a:avLst/>
        </a:prstGeom>
        <a:solidFill>
          <a:schemeClr val="lt1">
            <a:hueOff val="0"/>
            <a:satOff val="0"/>
            <a:lumOff val="0"/>
            <a:alphaOff val="0"/>
          </a:schemeClr>
        </a:solidFill>
        <a:ln w="6350" cap="flat" cmpd="sng" algn="ctr">
          <a:solidFill>
            <a:schemeClr val="accent3">
              <a:hueOff val="1807066"/>
              <a:satOff val="66667"/>
              <a:lumOff val="-9804"/>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D7C0300-AD17-47D2-8ADC-00121CA88DFB}">
      <dsp:nvSpPr>
        <dsp:cNvPr id="0" name=""/>
        <dsp:cNvSpPr/>
      </dsp:nvSpPr>
      <dsp:spPr>
        <a:xfrm>
          <a:off x="2711830" y="1743178"/>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a:t>
          </a:r>
        </a:p>
      </dsp:txBody>
      <dsp:txXfrm>
        <a:off x="2711830" y="1743178"/>
        <a:ext cx="2250483" cy="414378"/>
      </dsp:txXfrm>
    </dsp:sp>
    <dsp:sp modelId="{78291920-1588-4DBA-A88E-126C80D3E50A}">
      <dsp:nvSpPr>
        <dsp:cNvPr id="0" name=""/>
        <dsp:cNvSpPr/>
      </dsp:nvSpPr>
      <dsp:spPr>
        <a:xfrm>
          <a:off x="2542439" y="2275862"/>
          <a:ext cx="177768" cy="177768"/>
        </a:xfrm>
        <a:prstGeom prst="rect">
          <a:avLst/>
        </a:prstGeom>
        <a:solidFill>
          <a:schemeClr val="lt1">
            <a:hueOff val="0"/>
            <a:satOff val="0"/>
            <a:lumOff val="0"/>
            <a:alphaOff val="0"/>
          </a:schemeClr>
        </a:solidFill>
        <a:ln w="6350" cap="flat" cmpd="sng" algn="ctr">
          <a:solidFill>
            <a:schemeClr val="accent3">
              <a:hueOff val="1987773"/>
              <a:satOff val="73333"/>
              <a:lumOff val="-10784"/>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CF681E8-3E06-4E04-BB4A-D055BE459D8E}">
      <dsp:nvSpPr>
        <dsp:cNvPr id="0" name=""/>
        <dsp:cNvSpPr/>
      </dsp:nvSpPr>
      <dsp:spPr>
        <a:xfrm>
          <a:off x="2711830" y="2157557"/>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Ojos de fuego</a:t>
          </a:r>
        </a:p>
      </dsp:txBody>
      <dsp:txXfrm>
        <a:off x="2711830" y="2157557"/>
        <a:ext cx="2250483" cy="414378"/>
      </dsp:txXfrm>
    </dsp:sp>
    <dsp:sp modelId="{CD75E33C-0359-4ED5-BAEB-A431436E73F7}">
      <dsp:nvSpPr>
        <dsp:cNvPr id="0" name=""/>
        <dsp:cNvSpPr/>
      </dsp:nvSpPr>
      <dsp:spPr>
        <a:xfrm>
          <a:off x="2542439" y="2690240"/>
          <a:ext cx="177768" cy="177768"/>
        </a:xfrm>
        <a:prstGeom prst="rect">
          <a:avLst/>
        </a:prstGeom>
        <a:solidFill>
          <a:schemeClr val="lt1">
            <a:hueOff val="0"/>
            <a:satOff val="0"/>
            <a:lumOff val="0"/>
            <a:alphaOff val="0"/>
          </a:schemeClr>
        </a:solidFill>
        <a:ln w="6350" cap="flat" cmpd="sng" algn="ctr">
          <a:solidFill>
            <a:schemeClr val="accent3">
              <a:hueOff val="2168479"/>
              <a:satOff val="80000"/>
              <a:lumOff val="-1176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91DAD76-038E-4594-8D2F-A95172BCC42D}">
      <dsp:nvSpPr>
        <dsp:cNvPr id="0" name=""/>
        <dsp:cNvSpPr/>
      </dsp:nvSpPr>
      <dsp:spPr>
        <a:xfrm>
          <a:off x="2711830" y="2571935"/>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Pies de bronce</a:t>
          </a:r>
        </a:p>
      </dsp:txBody>
      <dsp:txXfrm>
        <a:off x="2711830" y="2571935"/>
        <a:ext cx="2250483" cy="414378"/>
      </dsp:txXfrm>
    </dsp:sp>
    <dsp:sp modelId="{E57D5F67-5476-4E29-B34D-4C365B3691AC}">
      <dsp:nvSpPr>
        <dsp:cNvPr id="0" name=""/>
        <dsp:cNvSpPr/>
      </dsp:nvSpPr>
      <dsp:spPr>
        <a:xfrm>
          <a:off x="2542439" y="3104619"/>
          <a:ext cx="177768" cy="177768"/>
        </a:xfrm>
        <a:prstGeom prst="rect">
          <a:avLst/>
        </a:prstGeom>
        <a:solidFill>
          <a:schemeClr val="lt1">
            <a:hueOff val="0"/>
            <a:satOff val="0"/>
            <a:lumOff val="0"/>
            <a:alphaOff val="0"/>
          </a:schemeClr>
        </a:solidFill>
        <a:ln w="6350" cap="flat" cmpd="sng" algn="ctr">
          <a:solidFill>
            <a:schemeClr val="accent3">
              <a:hueOff val="2349186"/>
              <a:satOff val="86667"/>
              <a:lumOff val="-1274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6F14B8F-D7DB-49EF-ACE6-357860FDC949}">
      <dsp:nvSpPr>
        <dsp:cNvPr id="0" name=""/>
        <dsp:cNvSpPr/>
      </dsp:nvSpPr>
      <dsp:spPr>
        <a:xfrm>
          <a:off x="2711830" y="2986314"/>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Voz estruendosa</a:t>
          </a:r>
        </a:p>
      </dsp:txBody>
      <dsp:txXfrm>
        <a:off x="2711830" y="2986314"/>
        <a:ext cx="2250483" cy="414378"/>
      </dsp:txXfrm>
    </dsp:sp>
    <dsp:sp modelId="{AC422B91-307C-4528-9782-6CC3D06DF4D1}">
      <dsp:nvSpPr>
        <dsp:cNvPr id="0" name=""/>
        <dsp:cNvSpPr/>
      </dsp:nvSpPr>
      <dsp:spPr>
        <a:xfrm>
          <a:off x="2542439" y="3518997"/>
          <a:ext cx="177768" cy="177768"/>
        </a:xfrm>
        <a:prstGeom prst="rect">
          <a:avLst/>
        </a:prstGeom>
        <a:solidFill>
          <a:schemeClr val="lt1">
            <a:hueOff val="0"/>
            <a:satOff val="0"/>
            <a:lumOff val="0"/>
            <a:alphaOff val="0"/>
          </a:schemeClr>
        </a:solidFill>
        <a:ln w="6350" cap="flat" cmpd="sng" algn="ctr">
          <a:solidFill>
            <a:schemeClr val="accent3">
              <a:hueOff val="2529893"/>
              <a:satOff val="93333"/>
              <a:lumOff val="-1372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E9F7511-1B7C-44FB-9675-C383650FAC9F}">
      <dsp:nvSpPr>
        <dsp:cNvPr id="0" name=""/>
        <dsp:cNvSpPr/>
      </dsp:nvSpPr>
      <dsp:spPr>
        <a:xfrm>
          <a:off x="2711830" y="3400692"/>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a:t>
          </a:r>
        </a:p>
      </dsp:txBody>
      <dsp:txXfrm>
        <a:off x="2711830" y="3400692"/>
        <a:ext cx="2250483" cy="414378"/>
      </dsp:txXfrm>
    </dsp:sp>
    <dsp:sp modelId="{54C2C2F3-3D34-4B4B-A8F2-D6B3184592B1}">
      <dsp:nvSpPr>
        <dsp:cNvPr id="0" name=""/>
        <dsp:cNvSpPr/>
      </dsp:nvSpPr>
      <dsp:spPr>
        <a:xfrm>
          <a:off x="2542439" y="3933376"/>
          <a:ext cx="177768" cy="177768"/>
        </a:xfrm>
        <a:prstGeom prst="rect">
          <a:avLst/>
        </a:prstGeom>
        <a:solidFill>
          <a:schemeClr val="lt1">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044BCCF-63CF-410B-B56E-7C8FEFE22CD1}">
      <dsp:nvSpPr>
        <dsp:cNvPr id="0" name=""/>
        <dsp:cNvSpPr/>
      </dsp:nvSpPr>
      <dsp:spPr>
        <a:xfrm>
          <a:off x="2711830" y="3815071"/>
          <a:ext cx="2250483" cy="41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s-ES" sz="2000" b="1" kern="1200" dirty="0"/>
            <a:t>Rostro como relámpago</a:t>
          </a:r>
        </a:p>
      </dsp:txBody>
      <dsp:txXfrm>
        <a:off x="2711830" y="3815071"/>
        <a:ext cx="2250483" cy="4143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A1A984D-B5B3-44B6-90E5-91545DA6E43F}" type="datetimeFigureOut">
              <a:rPr lang="es-ES" smtClean="0"/>
              <a:t>01/01/2019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6FA1A6-B9E6-4716-BDEF-381665D09F8E}" type="slidenum">
              <a:rPr lang="es-ES" smtClean="0"/>
              <a:t>‹Nº›</a:t>
            </a:fld>
            <a:endParaRPr lang="es-ES"/>
          </a:p>
        </p:txBody>
      </p:sp>
    </p:spTree>
    <p:extLst>
      <p:ext uri="{BB962C8B-B14F-4D97-AF65-F5344CB8AC3E}">
        <p14:creationId xmlns:p14="http://schemas.microsoft.com/office/powerpoint/2010/main" val="2566040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A1A984D-B5B3-44B6-90E5-91545DA6E43F}" type="datetimeFigureOut">
              <a:rPr lang="es-ES" smtClean="0"/>
              <a:t>01/01/2019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6FA1A6-B9E6-4716-BDEF-381665D09F8E}" type="slidenum">
              <a:rPr lang="es-ES" smtClean="0"/>
              <a:t>‹Nº›</a:t>
            </a:fld>
            <a:endParaRPr lang="es-ES"/>
          </a:p>
        </p:txBody>
      </p:sp>
    </p:spTree>
    <p:extLst>
      <p:ext uri="{BB962C8B-B14F-4D97-AF65-F5344CB8AC3E}">
        <p14:creationId xmlns:p14="http://schemas.microsoft.com/office/powerpoint/2010/main" val="3658651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A1A984D-B5B3-44B6-90E5-91545DA6E43F}" type="datetimeFigureOut">
              <a:rPr lang="es-ES" smtClean="0"/>
              <a:t>01/01/2019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6FA1A6-B9E6-4716-BDEF-381665D09F8E}" type="slidenum">
              <a:rPr lang="es-ES" smtClean="0"/>
              <a:t>‹Nº›</a:t>
            </a:fld>
            <a:endParaRPr lang="es-ES"/>
          </a:p>
        </p:txBody>
      </p:sp>
    </p:spTree>
    <p:extLst>
      <p:ext uri="{BB962C8B-B14F-4D97-AF65-F5344CB8AC3E}">
        <p14:creationId xmlns:p14="http://schemas.microsoft.com/office/powerpoint/2010/main" val="1779297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A1A984D-B5B3-44B6-90E5-91545DA6E43F}" type="datetimeFigureOut">
              <a:rPr lang="es-ES" smtClean="0"/>
              <a:t>01/01/2019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6FA1A6-B9E6-4716-BDEF-381665D09F8E}" type="slidenum">
              <a:rPr lang="es-ES" smtClean="0"/>
              <a:t>‹Nº›</a:t>
            </a:fld>
            <a:endParaRPr lang="es-ES"/>
          </a:p>
        </p:txBody>
      </p:sp>
    </p:spTree>
    <p:extLst>
      <p:ext uri="{BB962C8B-B14F-4D97-AF65-F5344CB8AC3E}">
        <p14:creationId xmlns:p14="http://schemas.microsoft.com/office/powerpoint/2010/main" val="2165642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3A1A984D-B5B3-44B6-90E5-91545DA6E43F}" type="datetimeFigureOut">
              <a:rPr lang="es-ES" smtClean="0"/>
              <a:t>01/01/2019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46FA1A6-B9E6-4716-BDEF-381665D09F8E}" type="slidenum">
              <a:rPr lang="es-ES" smtClean="0"/>
              <a:t>‹Nº›</a:t>
            </a:fld>
            <a:endParaRPr lang="es-ES"/>
          </a:p>
        </p:txBody>
      </p:sp>
    </p:spTree>
    <p:extLst>
      <p:ext uri="{BB962C8B-B14F-4D97-AF65-F5344CB8AC3E}">
        <p14:creationId xmlns:p14="http://schemas.microsoft.com/office/powerpoint/2010/main" val="3052640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A1A984D-B5B3-44B6-90E5-91545DA6E43F}" type="datetimeFigureOut">
              <a:rPr lang="es-ES" smtClean="0"/>
              <a:t>01/01/2019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6FA1A6-B9E6-4716-BDEF-381665D09F8E}" type="slidenum">
              <a:rPr lang="es-ES" smtClean="0"/>
              <a:t>‹Nº›</a:t>
            </a:fld>
            <a:endParaRPr lang="es-ES"/>
          </a:p>
        </p:txBody>
      </p:sp>
    </p:spTree>
    <p:extLst>
      <p:ext uri="{BB962C8B-B14F-4D97-AF65-F5344CB8AC3E}">
        <p14:creationId xmlns:p14="http://schemas.microsoft.com/office/powerpoint/2010/main" val="3941119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A1A984D-B5B3-44B6-90E5-91545DA6E43F}" type="datetimeFigureOut">
              <a:rPr lang="es-ES" smtClean="0"/>
              <a:t>01/01/2019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46FA1A6-B9E6-4716-BDEF-381665D09F8E}" type="slidenum">
              <a:rPr lang="es-ES" smtClean="0"/>
              <a:t>‹Nº›</a:t>
            </a:fld>
            <a:endParaRPr lang="es-ES"/>
          </a:p>
        </p:txBody>
      </p:sp>
    </p:spTree>
    <p:extLst>
      <p:ext uri="{BB962C8B-B14F-4D97-AF65-F5344CB8AC3E}">
        <p14:creationId xmlns:p14="http://schemas.microsoft.com/office/powerpoint/2010/main" val="2793250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A1A984D-B5B3-44B6-90E5-91545DA6E43F}" type="datetimeFigureOut">
              <a:rPr lang="es-ES" smtClean="0"/>
              <a:t>01/01/2019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46FA1A6-B9E6-4716-BDEF-381665D09F8E}" type="slidenum">
              <a:rPr lang="es-ES" smtClean="0"/>
              <a:t>‹Nº›</a:t>
            </a:fld>
            <a:endParaRPr lang="es-ES"/>
          </a:p>
        </p:txBody>
      </p:sp>
    </p:spTree>
    <p:extLst>
      <p:ext uri="{BB962C8B-B14F-4D97-AF65-F5344CB8AC3E}">
        <p14:creationId xmlns:p14="http://schemas.microsoft.com/office/powerpoint/2010/main" val="2262283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1A984D-B5B3-44B6-90E5-91545DA6E43F}" type="datetimeFigureOut">
              <a:rPr lang="es-ES" smtClean="0"/>
              <a:t>01/01/2019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46FA1A6-B9E6-4716-BDEF-381665D09F8E}" type="slidenum">
              <a:rPr lang="es-ES" smtClean="0"/>
              <a:t>‹Nº›</a:t>
            </a:fld>
            <a:endParaRPr lang="es-ES"/>
          </a:p>
        </p:txBody>
      </p:sp>
    </p:spTree>
    <p:extLst>
      <p:ext uri="{BB962C8B-B14F-4D97-AF65-F5344CB8AC3E}">
        <p14:creationId xmlns:p14="http://schemas.microsoft.com/office/powerpoint/2010/main" val="4285321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3A1A984D-B5B3-44B6-90E5-91545DA6E43F}" type="datetimeFigureOut">
              <a:rPr lang="es-ES" smtClean="0"/>
              <a:t>01/01/2019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6FA1A6-B9E6-4716-BDEF-381665D09F8E}" type="slidenum">
              <a:rPr lang="es-ES" smtClean="0"/>
              <a:t>‹Nº›</a:t>
            </a:fld>
            <a:endParaRPr lang="es-ES"/>
          </a:p>
        </p:txBody>
      </p:sp>
    </p:spTree>
    <p:extLst>
      <p:ext uri="{BB962C8B-B14F-4D97-AF65-F5344CB8AC3E}">
        <p14:creationId xmlns:p14="http://schemas.microsoft.com/office/powerpoint/2010/main" val="2650544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3A1A984D-B5B3-44B6-90E5-91545DA6E43F}" type="datetimeFigureOut">
              <a:rPr lang="es-ES" smtClean="0"/>
              <a:t>01/01/2019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46FA1A6-B9E6-4716-BDEF-381665D09F8E}" type="slidenum">
              <a:rPr lang="es-ES" smtClean="0"/>
              <a:t>‹Nº›</a:t>
            </a:fld>
            <a:endParaRPr lang="es-ES"/>
          </a:p>
        </p:txBody>
      </p:sp>
    </p:spTree>
    <p:extLst>
      <p:ext uri="{BB962C8B-B14F-4D97-AF65-F5344CB8AC3E}">
        <p14:creationId xmlns:p14="http://schemas.microsoft.com/office/powerpoint/2010/main" val="2907482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1A984D-B5B3-44B6-90E5-91545DA6E43F}" type="datetimeFigureOut">
              <a:rPr lang="es-ES" smtClean="0"/>
              <a:t>01/01/2019</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FA1A6-B9E6-4716-BDEF-381665D09F8E}" type="slidenum">
              <a:rPr lang="es-ES" smtClean="0"/>
              <a:t>‹Nº›</a:t>
            </a:fld>
            <a:endParaRPr lang="es-ES"/>
          </a:p>
        </p:txBody>
      </p:sp>
    </p:spTree>
    <p:extLst>
      <p:ext uri="{BB962C8B-B14F-4D97-AF65-F5344CB8AC3E}">
        <p14:creationId xmlns:p14="http://schemas.microsoft.com/office/powerpoint/2010/main" val="3875107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jpe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15.jpeg"/><Relationship Id="rId5" Type="http://schemas.openxmlformats.org/officeDocument/2006/relationships/diagramQuickStyle" Target="../diagrams/quickStyle1.xml"/><Relationship Id="rId10" Type="http://schemas.openxmlformats.org/officeDocument/2006/relationships/image" Target="../media/image14.jpeg"/><Relationship Id="rId4" Type="http://schemas.openxmlformats.org/officeDocument/2006/relationships/diagramLayout" Target="../diagrams/layout1.xml"/><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1.jpeg"/><Relationship Id="rId4" Type="http://schemas.openxmlformats.org/officeDocument/2006/relationships/diagramLayout" Target="../diagrams/layout3.xml"/><Relationship Id="rId9"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3.jpeg"/><Relationship Id="rId3" Type="http://schemas.microsoft.com/office/2007/relationships/hdphoto" Target="../media/hdphoto3.wdp"/><Relationship Id="rId7" Type="http://schemas.openxmlformats.org/officeDocument/2006/relationships/image" Target="../media/image32.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1F87FD8-90EC-4506-83E7-0E3DFEB6D4A9}"/>
              </a:ext>
            </a:extLst>
          </p:cNvPr>
          <p:cNvSpPr txBox="1"/>
          <p:nvPr/>
        </p:nvSpPr>
        <p:spPr>
          <a:xfrm>
            <a:off x="5547458" y="-8711"/>
            <a:ext cx="3596541" cy="2308324"/>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rgbClr val="CE8A0B"/>
              </a:contourClr>
            </a:sp3d>
          </a:bodyPr>
          <a:lstStyle>
            <a:defPPr>
              <a:defRPr lang="es-ES"/>
            </a:defPPr>
            <a:lvl1pPr algn="ctr" defTabSz="914400">
              <a:defRPr sz="4400" b="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defRPr>
            </a:lvl1pPr>
            <a:lvl2pPr defTabSz="914400"/>
            <a:lvl3pPr defTabSz="914400"/>
            <a:lvl4pPr defTabSz="914400"/>
            <a:lvl5pPr defTabSz="914400"/>
            <a:lvl6pPr defTabSz="914400"/>
            <a:lvl7pPr defTabSz="914400"/>
            <a:lvl8pPr defTabSz="914400"/>
            <a:lvl9pPr defTabSz="914400"/>
          </a:lstStyle>
          <a:p>
            <a:r>
              <a:rPr lang="es-ES" sz="4800" dirty="0">
                <a:gradFill>
                  <a:gsLst>
                    <a:gs pos="0">
                      <a:srgbClr val="F3AB29"/>
                    </a:gs>
                    <a:gs pos="75000">
                      <a:srgbClr val="CE8A0B"/>
                    </a:gs>
                    <a:gs pos="100000">
                      <a:srgbClr val="CE8A0B"/>
                    </a:gs>
                  </a:gsLst>
                  <a:lin ang="5400000"/>
                </a:gradFill>
              </a:rPr>
              <a:t>EN MEDIO DE LOS CANDELEROS</a:t>
            </a:r>
          </a:p>
        </p:txBody>
      </p:sp>
      <p:sp>
        <p:nvSpPr>
          <p:cNvPr id="5" name="CuadroTexto 4">
            <a:extLst>
              <a:ext uri="{FF2B5EF4-FFF2-40B4-BE49-F238E27FC236}">
                <a16:creationId xmlns:a16="http://schemas.microsoft.com/office/drawing/2014/main" id="{18D5CA00-595B-4532-93F1-47413E247A93}"/>
              </a:ext>
            </a:extLst>
          </p:cNvPr>
          <p:cNvSpPr txBox="1"/>
          <p:nvPr/>
        </p:nvSpPr>
        <p:spPr>
          <a:xfrm>
            <a:off x="0" y="6488668"/>
            <a:ext cx="3744488" cy="369332"/>
          </a:xfrm>
          <a:prstGeom prst="rect">
            <a:avLst/>
          </a:prstGeom>
          <a:noFill/>
        </p:spPr>
        <p:txBody>
          <a:bodyPr wrap="none" rtlCol="0">
            <a:spAutoFit/>
          </a:bodyPr>
          <a:lstStyle/>
          <a:p>
            <a:r>
              <a:rPr lang="es-ES" b="1" dirty="0">
                <a:solidFill>
                  <a:schemeClr val="accent4">
                    <a:lumMod val="40000"/>
                    <a:lumOff val="60000"/>
                  </a:schemeClr>
                </a:solidFill>
              </a:rPr>
              <a:t>Lección 2 para el 12 de enero de 2019</a:t>
            </a:r>
          </a:p>
        </p:txBody>
      </p:sp>
    </p:spTree>
    <p:extLst>
      <p:ext uri="{BB962C8B-B14F-4D97-AF65-F5344CB8AC3E}">
        <p14:creationId xmlns:p14="http://schemas.microsoft.com/office/powerpoint/2010/main" val="1251838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80000" contrast="-3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AB28224-E59D-40A0-AAB6-ED4AD6653DD2}"/>
              </a:ext>
            </a:extLst>
          </p:cNvPr>
          <p:cNvSpPr txBox="1"/>
          <p:nvPr/>
        </p:nvSpPr>
        <p:spPr>
          <a:xfrm>
            <a:off x="2786743" y="3908544"/>
            <a:ext cx="6357257" cy="2708434"/>
          </a:xfrm>
          <a:prstGeom prst="rect">
            <a:avLst/>
          </a:prstGeom>
          <a:noFill/>
        </p:spPr>
        <p:txBody>
          <a:bodyPr wrap="square" rtlCol="0">
            <a:spAutoFit/>
          </a:bodyPr>
          <a:lstStyle/>
          <a:p>
            <a:pPr>
              <a:spcBef>
                <a:spcPts val="600"/>
              </a:spcBef>
            </a:pPr>
            <a:r>
              <a:rPr lang="es-ES" sz="2000" b="1" dirty="0"/>
              <a:t>La revelación de Jesucristo a Juan (Apocalipsis 1:9-18).</a:t>
            </a:r>
          </a:p>
          <a:p>
            <a:pPr>
              <a:spcBef>
                <a:spcPts val="600"/>
              </a:spcBef>
            </a:pPr>
            <a:r>
              <a:rPr lang="es-ES" sz="2000" b="1" dirty="0"/>
              <a:t>	Dónde: En Patmos (1:9).</a:t>
            </a:r>
          </a:p>
          <a:p>
            <a:pPr>
              <a:spcBef>
                <a:spcPts val="600"/>
              </a:spcBef>
            </a:pPr>
            <a:r>
              <a:rPr lang="es-ES" sz="2000" b="1" dirty="0"/>
              <a:t>	Cuándo: En el día del Señor (1:10).</a:t>
            </a:r>
          </a:p>
          <a:p>
            <a:pPr>
              <a:spcBef>
                <a:spcPts val="600"/>
              </a:spcBef>
            </a:pPr>
            <a:r>
              <a:rPr lang="es-ES" sz="2000" b="1" dirty="0"/>
              <a:t>	Cómo: Como sumo sacerdote (1:12-18).</a:t>
            </a:r>
          </a:p>
          <a:p>
            <a:pPr>
              <a:spcBef>
                <a:spcPts val="600"/>
              </a:spcBef>
            </a:pPr>
            <a:r>
              <a:rPr lang="es-ES" sz="2000" b="1" dirty="0"/>
              <a:t>La carta a las siete iglesias (Apocalipsis 1:11, 19-20; 2:1-7).</a:t>
            </a:r>
          </a:p>
          <a:p>
            <a:pPr>
              <a:spcBef>
                <a:spcPts val="600"/>
              </a:spcBef>
            </a:pPr>
            <a:r>
              <a:rPr lang="es-ES" sz="2000" b="1" dirty="0"/>
              <a:t>	Pautas de interpretación (1:11, 19-20).</a:t>
            </a:r>
          </a:p>
          <a:p>
            <a:pPr>
              <a:spcBef>
                <a:spcPts val="600"/>
              </a:spcBef>
            </a:pPr>
            <a:r>
              <a:rPr lang="es-ES" sz="2000" b="1" dirty="0"/>
              <a:t>	El mensaje a la iglesia de Éfeso (2:1-7).</a:t>
            </a:r>
          </a:p>
        </p:txBody>
      </p:sp>
      <p:sp>
        <p:nvSpPr>
          <p:cNvPr id="3" name="CuadroTexto 2">
            <a:extLst>
              <a:ext uri="{FF2B5EF4-FFF2-40B4-BE49-F238E27FC236}">
                <a16:creationId xmlns:a16="http://schemas.microsoft.com/office/drawing/2014/main" id="{D8FF1710-2EEF-4DC1-BC1E-CB5F9CDDD78E}"/>
              </a:ext>
            </a:extLst>
          </p:cNvPr>
          <p:cNvSpPr txBox="1"/>
          <p:nvPr/>
        </p:nvSpPr>
        <p:spPr>
          <a:xfrm>
            <a:off x="182876" y="235132"/>
            <a:ext cx="5216435" cy="3554819"/>
          </a:xfrm>
          <a:prstGeom prst="rect">
            <a:avLst/>
          </a:prstGeom>
          <a:noFill/>
        </p:spPr>
        <p:txBody>
          <a:bodyPr wrap="square" rtlCol="0">
            <a:spAutoFit/>
          </a:bodyPr>
          <a:lstStyle/>
          <a:p>
            <a:pPr>
              <a:spcBef>
                <a:spcPts val="600"/>
              </a:spcBef>
            </a:pPr>
            <a:r>
              <a:rPr lang="es-ES" sz="2000" b="1" dirty="0"/>
              <a:t>Apocalipsis comienza con una carta abierta a las siete iglesias de Asia menor (actual Turquía). El orden en el que aparecen las iglesias corresponde al orden que seguiría un cartero para entregarlas.</a:t>
            </a:r>
          </a:p>
          <a:p>
            <a:pPr>
              <a:spcBef>
                <a:spcPts val="600"/>
              </a:spcBef>
            </a:pPr>
            <a:r>
              <a:rPr lang="es-ES" sz="2000" b="1" dirty="0"/>
              <a:t>Esta carta es dictada a Juan directamente por Jesucristo mismo. Cada detalle, desde la forma en que se presentó hasta el mensaje específico a cada iglesia, tenía un significado especial. Aún hoy, casi 2.000 años después, tiene un significado especial para cada uno de nosotros.</a:t>
            </a:r>
          </a:p>
        </p:txBody>
      </p:sp>
      <p:grpSp>
        <p:nvGrpSpPr>
          <p:cNvPr id="18" name="Grupo 17">
            <a:extLst>
              <a:ext uri="{FF2B5EF4-FFF2-40B4-BE49-F238E27FC236}">
                <a16:creationId xmlns:a16="http://schemas.microsoft.com/office/drawing/2014/main" id="{25A811F0-A46F-4FD3-AA25-82EE10D4AB7E}"/>
              </a:ext>
            </a:extLst>
          </p:cNvPr>
          <p:cNvGrpSpPr/>
          <p:nvPr/>
        </p:nvGrpSpPr>
        <p:grpSpPr>
          <a:xfrm>
            <a:off x="5442856" y="235132"/>
            <a:ext cx="3652837" cy="2623019"/>
            <a:chOff x="5460274" y="235132"/>
            <a:chExt cx="3652837" cy="2623019"/>
          </a:xfrm>
        </p:grpSpPr>
        <p:pic>
          <p:nvPicPr>
            <p:cNvPr id="5" name="Imagen 4">
              <a:extLst>
                <a:ext uri="{FF2B5EF4-FFF2-40B4-BE49-F238E27FC236}">
                  <a16:creationId xmlns:a16="http://schemas.microsoft.com/office/drawing/2014/main" id="{E5300FC6-4A9F-44EB-B050-189A5CD9D4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0274" y="235132"/>
              <a:ext cx="3652837" cy="258127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4 Flecha izquierda">
              <a:extLst>
                <a:ext uri="{FF2B5EF4-FFF2-40B4-BE49-F238E27FC236}">
                  <a16:creationId xmlns:a16="http://schemas.microsoft.com/office/drawing/2014/main" id="{A54E5E8B-4644-4921-BFCE-16220A134F43}"/>
                </a:ext>
              </a:extLst>
            </p:cNvPr>
            <p:cNvSpPr/>
            <p:nvPr/>
          </p:nvSpPr>
          <p:spPr bwMode="auto">
            <a:xfrm flipH="1">
              <a:off x="5496094" y="2208958"/>
              <a:ext cx="1286891" cy="484685"/>
            </a:xfrm>
            <a:prstGeom prst="lef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dirty="0">
                  <a:ln>
                    <a:noFill/>
                  </a:ln>
                  <a:solidFill>
                    <a:schemeClr val="tx1"/>
                  </a:solidFill>
                  <a:effectLst/>
                  <a:latin typeface="Arial" charset="0"/>
                  <a:ea typeface="ヒラギノ角ゴ Pro W3" pitchFamily="96" charset="-128"/>
                  <a:sym typeface="Arial" charset="0"/>
                </a:rPr>
                <a:t>Patmos</a:t>
              </a:r>
            </a:p>
          </p:txBody>
        </p:sp>
        <p:cxnSp>
          <p:nvCxnSpPr>
            <p:cNvPr id="8" name="7 Conector recto de flecha">
              <a:extLst>
                <a:ext uri="{FF2B5EF4-FFF2-40B4-BE49-F238E27FC236}">
                  <a16:creationId xmlns:a16="http://schemas.microsoft.com/office/drawing/2014/main" id="{FDE986BA-0145-41A3-8014-C075E46E0476}"/>
                </a:ext>
              </a:extLst>
            </p:cNvPr>
            <p:cNvCxnSpPr>
              <a:cxnSpLocks/>
            </p:cNvCxnSpPr>
            <p:nvPr/>
          </p:nvCxnSpPr>
          <p:spPr bwMode="auto">
            <a:xfrm flipH="1" flipV="1">
              <a:off x="6818811" y="2012541"/>
              <a:ext cx="71839" cy="417150"/>
            </a:xfrm>
            <a:prstGeom prst="straightConnector1">
              <a:avLst/>
            </a:prstGeom>
            <a:ln w="57150">
              <a:solidFill>
                <a:srgbClr val="FF0000"/>
              </a:solidFill>
              <a:headEnd type="oval" w="sm" len="sm"/>
              <a:tailEnd type="triangle" w="sm" len="sm"/>
            </a:ln>
          </p:spPr>
          <p:style>
            <a:lnRef idx="3">
              <a:schemeClr val="accent2"/>
            </a:lnRef>
            <a:fillRef idx="0">
              <a:schemeClr val="accent2"/>
            </a:fillRef>
            <a:effectRef idx="2">
              <a:schemeClr val="accent2"/>
            </a:effectRef>
            <a:fontRef idx="minor">
              <a:schemeClr val="tx1"/>
            </a:fontRef>
          </p:style>
        </p:cxnSp>
        <p:cxnSp>
          <p:nvCxnSpPr>
            <p:cNvPr id="9" name="10 Conector recto de flecha">
              <a:extLst>
                <a:ext uri="{FF2B5EF4-FFF2-40B4-BE49-F238E27FC236}">
                  <a16:creationId xmlns:a16="http://schemas.microsoft.com/office/drawing/2014/main" id="{DEA1702F-67DF-4ECB-9365-F60557ABAA44}"/>
                </a:ext>
              </a:extLst>
            </p:cNvPr>
            <p:cNvCxnSpPr>
              <a:cxnSpLocks/>
            </p:cNvCxnSpPr>
            <p:nvPr/>
          </p:nvCxnSpPr>
          <p:spPr bwMode="auto">
            <a:xfrm flipH="1" flipV="1">
              <a:off x="6818811" y="1410789"/>
              <a:ext cx="1" cy="601752"/>
            </a:xfrm>
            <a:prstGeom prst="straightConnector1">
              <a:avLst/>
            </a:prstGeom>
            <a:ln w="57150">
              <a:solidFill>
                <a:srgbClr val="FF0000"/>
              </a:solidFill>
              <a:headEnd type="oval" w="sm" len="sm"/>
              <a:tailEnd type="triangle" w="sm" len="sm"/>
            </a:ln>
          </p:spPr>
          <p:style>
            <a:lnRef idx="3">
              <a:schemeClr val="accent2"/>
            </a:lnRef>
            <a:fillRef idx="0">
              <a:schemeClr val="accent2"/>
            </a:fillRef>
            <a:effectRef idx="2">
              <a:schemeClr val="accent2"/>
            </a:effectRef>
            <a:fontRef idx="minor">
              <a:schemeClr val="tx1"/>
            </a:fontRef>
          </p:style>
        </p:cxnSp>
        <p:cxnSp>
          <p:nvCxnSpPr>
            <p:cNvPr id="10" name="13 Conector recto de flecha">
              <a:extLst>
                <a:ext uri="{FF2B5EF4-FFF2-40B4-BE49-F238E27FC236}">
                  <a16:creationId xmlns:a16="http://schemas.microsoft.com/office/drawing/2014/main" id="{01465C64-055F-4F8B-A74B-05B1CDCE304E}"/>
                </a:ext>
              </a:extLst>
            </p:cNvPr>
            <p:cNvCxnSpPr>
              <a:cxnSpLocks/>
            </p:cNvCxnSpPr>
            <p:nvPr/>
          </p:nvCxnSpPr>
          <p:spPr bwMode="auto">
            <a:xfrm>
              <a:off x="6890650" y="1410789"/>
              <a:ext cx="396043" cy="235131"/>
            </a:xfrm>
            <a:prstGeom prst="straightConnector1">
              <a:avLst/>
            </a:prstGeom>
            <a:ln w="57150">
              <a:solidFill>
                <a:srgbClr val="FF0000"/>
              </a:solidFill>
              <a:headEnd type="oval" w="sm" len="sm"/>
              <a:tailEnd type="triangle" w="sm" len="sm"/>
            </a:ln>
          </p:spPr>
          <p:style>
            <a:lnRef idx="3">
              <a:schemeClr val="accent2"/>
            </a:lnRef>
            <a:fillRef idx="0">
              <a:schemeClr val="accent2"/>
            </a:fillRef>
            <a:effectRef idx="2">
              <a:schemeClr val="accent2"/>
            </a:effectRef>
            <a:fontRef idx="minor">
              <a:schemeClr val="tx1"/>
            </a:fontRef>
          </p:style>
        </p:cxnSp>
        <p:cxnSp>
          <p:nvCxnSpPr>
            <p:cNvPr id="11" name="16 Conector recto de flecha">
              <a:extLst>
                <a:ext uri="{FF2B5EF4-FFF2-40B4-BE49-F238E27FC236}">
                  <a16:creationId xmlns:a16="http://schemas.microsoft.com/office/drawing/2014/main" id="{0B0368F7-4516-4709-B900-C998F95B61D6}"/>
                </a:ext>
              </a:extLst>
            </p:cNvPr>
            <p:cNvCxnSpPr>
              <a:cxnSpLocks/>
            </p:cNvCxnSpPr>
            <p:nvPr/>
          </p:nvCxnSpPr>
          <p:spPr bwMode="auto">
            <a:xfrm>
              <a:off x="7286694" y="1645920"/>
              <a:ext cx="35502" cy="324877"/>
            </a:xfrm>
            <a:prstGeom prst="straightConnector1">
              <a:avLst/>
            </a:prstGeom>
            <a:ln w="57150">
              <a:solidFill>
                <a:srgbClr val="FF0000"/>
              </a:solidFill>
              <a:headEnd type="oval" w="sm" len="sm"/>
              <a:tailEnd type="triangle" w="sm" len="sm"/>
            </a:ln>
          </p:spPr>
          <p:style>
            <a:lnRef idx="3">
              <a:schemeClr val="accent2"/>
            </a:lnRef>
            <a:fillRef idx="0">
              <a:schemeClr val="accent2"/>
            </a:fillRef>
            <a:effectRef idx="2">
              <a:schemeClr val="accent2"/>
            </a:effectRef>
            <a:fontRef idx="minor">
              <a:schemeClr val="tx1"/>
            </a:fontRef>
          </p:style>
        </p:cxnSp>
        <p:cxnSp>
          <p:nvCxnSpPr>
            <p:cNvPr id="12" name="19 Conector recto de flecha">
              <a:extLst>
                <a:ext uri="{FF2B5EF4-FFF2-40B4-BE49-F238E27FC236}">
                  <a16:creationId xmlns:a16="http://schemas.microsoft.com/office/drawing/2014/main" id="{98231569-A9A5-4BC7-9CC9-0CC32254664A}"/>
                </a:ext>
              </a:extLst>
            </p:cNvPr>
            <p:cNvCxnSpPr>
              <a:cxnSpLocks/>
            </p:cNvCxnSpPr>
            <p:nvPr/>
          </p:nvCxnSpPr>
          <p:spPr bwMode="auto">
            <a:xfrm>
              <a:off x="7384869" y="2012541"/>
              <a:ext cx="354454" cy="130565"/>
            </a:xfrm>
            <a:prstGeom prst="straightConnector1">
              <a:avLst/>
            </a:prstGeom>
            <a:ln w="57150">
              <a:solidFill>
                <a:srgbClr val="FF0000"/>
              </a:solidFill>
              <a:headEnd type="oval" w="sm" len="sm"/>
              <a:tailEnd type="triangle" w="sm" len="sm"/>
            </a:ln>
          </p:spPr>
          <p:style>
            <a:lnRef idx="3">
              <a:schemeClr val="accent2"/>
            </a:lnRef>
            <a:fillRef idx="0">
              <a:schemeClr val="accent2"/>
            </a:fillRef>
            <a:effectRef idx="2">
              <a:schemeClr val="accent2"/>
            </a:effectRef>
            <a:fontRef idx="minor">
              <a:schemeClr val="tx1"/>
            </a:fontRef>
          </p:style>
        </p:cxnSp>
        <p:cxnSp>
          <p:nvCxnSpPr>
            <p:cNvPr id="13" name="22 Conector recto de flecha">
              <a:extLst>
                <a:ext uri="{FF2B5EF4-FFF2-40B4-BE49-F238E27FC236}">
                  <a16:creationId xmlns:a16="http://schemas.microsoft.com/office/drawing/2014/main" id="{B71E23D7-A971-41C7-90C2-B95E41CF8A20}"/>
                </a:ext>
              </a:extLst>
            </p:cNvPr>
            <p:cNvCxnSpPr>
              <a:cxnSpLocks/>
            </p:cNvCxnSpPr>
            <p:nvPr/>
          </p:nvCxnSpPr>
          <p:spPr bwMode="auto">
            <a:xfrm>
              <a:off x="7739323" y="2143106"/>
              <a:ext cx="494219" cy="417115"/>
            </a:xfrm>
            <a:prstGeom prst="straightConnector1">
              <a:avLst/>
            </a:prstGeom>
            <a:ln w="57150">
              <a:solidFill>
                <a:srgbClr val="FF0000"/>
              </a:solidFill>
              <a:headEnd type="oval" w="sm" len="sm"/>
              <a:tailEnd type="triangle" w="sm" len="sm"/>
            </a:ln>
          </p:spPr>
          <p:style>
            <a:lnRef idx="3">
              <a:schemeClr val="accent2"/>
            </a:lnRef>
            <a:fillRef idx="0">
              <a:schemeClr val="accent2"/>
            </a:fillRef>
            <a:effectRef idx="2">
              <a:schemeClr val="accent2"/>
            </a:effectRef>
            <a:fontRef idx="minor">
              <a:schemeClr val="tx1"/>
            </a:fontRef>
          </p:style>
        </p:cxnSp>
        <p:sp>
          <p:nvSpPr>
            <p:cNvPr id="39" name="CuadroTexto 38">
              <a:extLst>
                <a:ext uri="{FF2B5EF4-FFF2-40B4-BE49-F238E27FC236}">
                  <a16:creationId xmlns:a16="http://schemas.microsoft.com/office/drawing/2014/main" id="{FA030BC0-AC9F-4FCD-90CA-98F0948689AD}"/>
                </a:ext>
              </a:extLst>
            </p:cNvPr>
            <p:cNvSpPr txBox="1"/>
            <p:nvPr/>
          </p:nvSpPr>
          <p:spPr>
            <a:xfrm>
              <a:off x="6926473" y="2291324"/>
              <a:ext cx="635623" cy="338554"/>
            </a:xfrm>
            <a:prstGeom prst="rect">
              <a:avLst/>
            </a:prstGeom>
            <a:noFill/>
          </p:spPr>
          <p:txBody>
            <a:bodyPr wrap="square" rtlCol="0">
              <a:spAutoFit/>
            </a:bodyPr>
            <a:lstStyle/>
            <a:p>
              <a:r>
                <a:rPr lang="es-ES" sz="1600" b="1" dirty="0">
                  <a:effectLst>
                    <a:glow rad="88900">
                      <a:schemeClr val="bg1">
                        <a:alpha val="97000"/>
                      </a:schemeClr>
                    </a:glow>
                  </a:effectLst>
                </a:rPr>
                <a:t>Éfeso</a:t>
              </a:r>
            </a:p>
          </p:txBody>
        </p:sp>
        <p:sp>
          <p:nvSpPr>
            <p:cNvPr id="40" name="CuadroTexto 39">
              <a:extLst>
                <a:ext uri="{FF2B5EF4-FFF2-40B4-BE49-F238E27FC236}">
                  <a16:creationId xmlns:a16="http://schemas.microsoft.com/office/drawing/2014/main" id="{72E44567-1EAC-4947-A221-086C5CC9EE19}"/>
                </a:ext>
              </a:extLst>
            </p:cNvPr>
            <p:cNvSpPr txBox="1"/>
            <p:nvPr/>
          </p:nvSpPr>
          <p:spPr>
            <a:xfrm>
              <a:off x="5979313" y="1828320"/>
              <a:ext cx="867545" cy="338554"/>
            </a:xfrm>
            <a:prstGeom prst="rect">
              <a:avLst/>
            </a:prstGeom>
            <a:noFill/>
          </p:spPr>
          <p:txBody>
            <a:bodyPr wrap="square" rtlCol="0">
              <a:spAutoFit/>
            </a:bodyPr>
            <a:lstStyle/>
            <a:p>
              <a:pPr algn="r"/>
              <a:r>
                <a:rPr lang="es-ES" sz="1600" b="1" dirty="0">
                  <a:effectLst>
                    <a:glow rad="88900">
                      <a:schemeClr val="bg1">
                        <a:alpha val="97000"/>
                      </a:schemeClr>
                    </a:glow>
                  </a:effectLst>
                </a:rPr>
                <a:t>Esmirna</a:t>
              </a:r>
            </a:p>
          </p:txBody>
        </p:sp>
        <p:sp>
          <p:nvSpPr>
            <p:cNvPr id="41" name="CuadroTexto 40">
              <a:extLst>
                <a:ext uri="{FF2B5EF4-FFF2-40B4-BE49-F238E27FC236}">
                  <a16:creationId xmlns:a16="http://schemas.microsoft.com/office/drawing/2014/main" id="{28380FBF-43CC-4A30-A0AC-9DE14A5AF3EB}"/>
                </a:ext>
              </a:extLst>
            </p:cNvPr>
            <p:cNvSpPr txBox="1"/>
            <p:nvPr/>
          </p:nvSpPr>
          <p:spPr>
            <a:xfrm>
              <a:off x="6770859" y="1052768"/>
              <a:ext cx="936795" cy="338554"/>
            </a:xfrm>
            <a:prstGeom prst="rect">
              <a:avLst/>
            </a:prstGeom>
            <a:noFill/>
          </p:spPr>
          <p:txBody>
            <a:bodyPr wrap="square" rtlCol="0">
              <a:spAutoFit/>
            </a:bodyPr>
            <a:lstStyle/>
            <a:p>
              <a:r>
                <a:rPr lang="es-ES" sz="1600" b="1" dirty="0">
                  <a:effectLst>
                    <a:glow rad="88900">
                      <a:schemeClr val="bg1">
                        <a:alpha val="97000"/>
                      </a:schemeClr>
                    </a:glow>
                  </a:effectLst>
                </a:rPr>
                <a:t>Pérgamo</a:t>
              </a:r>
            </a:p>
          </p:txBody>
        </p:sp>
        <p:sp>
          <p:nvSpPr>
            <p:cNvPr id="42" name="CuadroTexto 41">
              <a:extLst>
                <a:ext uri="{FF2B5EF4-FFF2-40B4-BE49-F238E27FC236}">
                  <a16:creationId xmlns:a16="http://schemas.microsoft.com/office/drawing/2014/main" id="{8BEA2251-5CDD-457B-8D58-164BDA62627E}"/>
                </a:ext>
              </a:extLst>
            </p:cNvPr>
            <p:cNvSpPr txBox="1"/>
            <p:nvPr/>
          </p:nvSpPr>
          <p:spPr>
            <a:xfrm>
              <a:off x="7322196" y="1424816"/>
              <a:ext cx="724878" cy="338554"/>
            </a:xfrm>
            <a:prstGeom prst="rect">
              <a:avLst/>
            </a:prstGeom>
            <a:noFill/>
          </p:spPr>
          <p:txBody>
            <a:bodyPr wrap="square" rtlCol="0">
              <a:spAutoFit/>
            </a:bodyPr>
            <a:lstStyle/>
            <a:p>
              <a:r>
                <a:rPr lang="es-ES" sz="1600" b="1" dirty="0" err="1">
                  <a:effectLst>
                    <a:glow rad="88900">
                      <a:schemeClr val="bg1">
                        <a:alpha val="97000"/>
                      </a:schemeClr>
                    </a:glow>
                  </a:effectLst>
                </a:rPr>
                <a:t>Tiatira</a:t>
              </a:r>
              <a:endParaRPr lang="es-ES" sz="1600" b="1" dirty="0">
                <a:effectLst>
                  <a:glow rad="88900">
                    <a:schemeClr val="bg1">
                      <a:alpha val="97000"/>
                    </a:schemeClr>
                  </a:glow>
                </a:effectLst>
              </a:endParaRPr>
            </a:p>
          </p:txBody>
        </p:sp>
        <p:sp>
          <p:nvSpPr>
            <p:cNvPr id="43" name="CuadroTexto 42">
              <a:extLst>
                <a:ext uri="{FF2B5EF4-FFF2-40B4-BE49-F238E27FC236}">
                  <a16:creationId xmlns:a16="http://schemas.microsoft.com/office/drawing/2014/main" id="{2825D110-D0B7-4F33-856C-BA18C210AC7D}"/>
                </a:ext>
              </a:extLst>
            </p:cNvPr>
            <p:cNvSpPr txBox="1"/>
            <p:nvPr/>
          </p:nvSpPr>
          <p:spPr>
            <a:xfrm>
              <a:off x="7393168" y="1721064"/>
              <a:ext cx="696729" cy="338554"/>
            </a:xfrm>
            <a:prstGeom prst="rect">
              <a:avLst/>
            </a:prstGeom>
            <a:noFill/>
          </p:spPr>
          <p:txBody>
            <a:bodyPr wrap="square" rtlCol="0">
              <a:spAutoFit/>
            </a:bodyPr>
            <a:lstStyle/>
            <a:p>
              <a:r>
                <a:rPr lang="es-ES" sz="1600" b="1" dirty="0">
                  <a:effectLst>
                    <a:glow rad="88900">
                      <a:schemeClr val="bg1">
                        <a:alpha val="97000"/>
                      </a:schemeClr>
                    </a:glow>
                  </a:effectLst>
                </a:rPr>
                <a:t>Sardis</a:t>
              </a:r>
            </a:p>
          </p:txBody>
        </p:sp>
        <p:sp>
          <p:nvSpPr>
            <p:cNvPr id="44" name="CuadroTexto 43">
              <a:extLst>
                <a:ext uri="{FF2B5EF4-FFF2-40B4-BE49-F238E27FC236}">
                  <a16:creationId xmlns:a16="http://schemas.microsoft.com/office/drawing/2014/main" id="{B91EF6FC-6E29-4AD9-86B6-FDD52EB7124F}"/>
                </a:ext>
              </a:extLst>
            </p:cNvPr>
            <p:cNvSpPr txBox="1"/>
            <p:nvPr/>
          </p:nvSpPr>
          <p:spPr>
            <a:xfrm>
              <a:off x="7808728" y="1911588"/>
              <a:ext cx="958917" cy="338554"/>
            </a:xfrm>
            <a:prstGeom prst="rect">
              <a:avLst/>
            </a:prstGeom>
            <a:noFill/>
          </p:spPr>
          <p:txBody>
            <a:bodyPr wrap="square" rtlCol="0">
              <a:spAutoFit/>
            </a:bodyPr>
            <a:lstStyle/>
            <a:p>
              <a:r>
                <a:rPr lang="es-ES" sz="1600" b="1" dirty="0">
                  <a:effectLst>
                    <a:glow rad="88900">
                      <a:schemeClr val="bg1">
                        <a:alpha val="97000"/>
                      </a:schemeClr>
                    </a:glow>
                  </a:effectLst>
                </a:rPr>
                <a:t>Filadelfia</a:t>
              </a:r>
            </a:p>
          </p:txBody>
        </p:sp>
        <p:sp>
          <p:nvSpPr>
            <p:cNvPr id="45" name="CuadroTexto 44">
              <a:extLst>
                <a:ext uri="{FF2B5EF4-FFF2-40B4-BE49-F238E27FC236}">
                  <a16:creationId xmlns:a16="http://schemas.microsoft.com/office/drawing/2014/main" id="{60E2CE2A-59AA-445E-AD37-42B7FCDECB29}"/>
                </a:ext>
              </a:extLst>
            </p:cNvPr>
            <p:cNvSpPr txBox="1"/>
            <p:nvPr/>
          </p:nvSpPr>
          <p:spPr>
            <a:xfrm>
              <a:off x="8089897" y="2519597"/>
              <a:ext cx="933269" cy="338554"/>
            </a:xfrm>
            <a:prstGeom prst="rect">
              <a:avLst/>
            </a:prstGeom>
            <a:noFill/>
          </p:spPr>
          <p:txBody>
            <a:bodyPr wrap="square" rtlCol="0">
              <a:spAutoFit/>
            </a:bodyPr>
            <a:lstStyle/>
            <a:p>
              <a:r>
                <a:rPr lang="es-ES" sz="1600" b="1" dirty="0">
                  <a:effectLst>
                    <a:glow rad="88900">
                      <a:schemeClr val="bg1">
                        <a:alpha val="97000"/>
                      </a:schemeClr>
                    </a:glow>
                  </a:effectLst>
                </a:rPr>
                <a:t>Laodicea</a:t>
              </a:r>
            </a:p>
          </p:txBody>
        </p:sp>
        <p:sp>
          <p:nvSpPr>
            <p:cNvPr id="20" name="CuadroTexto 19">
              <a:extLst>
                <a:ext uri="{FF2B5EF4-FFF2-40B4-BE49-F238E27FC236}">
                  <a16:creationId xmlns:a16="http://schemas.microsoft.com/office/drawing/2014/main" id="{21272D8A-0EA9-4497-81E5-349582DE86CB}"/>
                </a:ext>
              </a:extLst>
            </p:cNvPr>
            <p:cNvSpPr txBox="1"/>
            <p:nvPr/>
          </p:nvSpPr>
          <p:spPr>
            <a:xfrm>
              <a:off x="5475708" y="1261157"/>
              <a:ext cx="647806" cy="584775"/>
            </a:xfrm>
            <a:prstGeom prst="rect">
              <a:avLst/>
            </a:prstGeom>
            <a:noFill/>
          </p:spPr>
          <p:txBody>
            <a:bodyPr wrap="square" rtlCol="0">
              <a:spAutoFit/>
            </a:bodyPr>
            <a:lstStyle/>
            <a:p>
              <a:pPr algn="ctr"/>
              <a:r>
                <a:rPr lang="es-ES" sz="1600" b="1" dirty="0"/>
                <a:t>MAR</a:t>
              </a:r>
            </a:p>
            <a:p>
              <a:pPr algn="ctr"/>
              <a:r>
                <a:rPr lang="es-ES" sz="1600" b="1" dirty="0"/>
                <a:t>EGEO</a:t>
              </a:r>
            </a:p>
          </p:txBody>
        </p:sp>
      </p:grpSp>
      <p:pic>
        <p:nvPicPr>
          <p:cNvPr id="23" name="Imagen 22" descr="Imagen que contiene naturaleza&#10;&#10;Descripción generada automáticamente">
            <a:extLst>
              <a:ext uri="{FF2B5EF4-FFF2-40B4-BE49-F238E27FC236}">
                <a16:creationId xmlns:a16="http://schemas.microsoft.com/office/drawing/2014/main" id="{5EF013A1-B1C5-4AB4-BA86-DCCE912324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6127" y="3908544"/>
            <a:ext cx="2133049" cy="2844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Imagen 26">
            <a:extLst>
              <a:ext uri="{FF2B5EF4-FFF2-40B4-BE49-F238E27FC236}">
                <a16:creationId xmlns:a16="http://schemas.microsoft.com/office/drawing/2014/main" id="{0D83A364-F3E2-489D-A456-118A144032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71630" y="3969503"/>
            <a:ext cx="315113" cy="315113"/>
          </a:xfrm>
          <a:prstGeom prst="rect">
            <a:avLst/>
          </a:prstGeom>
        </p:spPr>
      </p:pic>
      <p:pic>
        <p:nvPicPr>
          <p:cNvPr id="36" name="Imagen 35">
            <a:extLst>
              <a:ext uri="{FF2B5EF4-FFF2-40B4-BE49-F238E27FC236}">
                <a16:creationId xmlns:a16="http://schemas.microsoft.com/office/drawing/2014/main" id="{83B91334-E8D2-4EF7-A8D0-9BB185C329C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71629" y="5480440"/>
            <a:ext cx="315113" cy="315113"/>
          </a:xfrm>
          <a:prstGeom prst="rect">
            <a:avLst/>
          </a:prstGeom>
        </p:spPr>
      </p:pic>
      <p:pic>
        <p:nvPicPr>
          <p:cNvPr id="46" name="Imagen 45">
            <a:extLst>
              <a:ext uri="{FF2B5EF4-FFF2-40B4-BE49-F238E27FC236}">
                <a16:creationId xmlns:a16="http://schemas.microsoft.com/office/drawing/2014/main" id="{89F308AC-B88E-4A42-ACD2-E2722B78659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2855277" y="5932481"/>
            <a:ext cx="398635" cy="148847"/>
          </a:xfrm>
          <a:prstGeom prst="rect">
            <a:avLst/>
          </a:prstGeom>
        </p:spPr>
      </p:pic>
      <p:pic>
        <p:nvPicPr>
          <p:cNvPr id="49" name="Imagen 48">
            <a:extLst>
              <a:ext uri="{FF2B5EF4-FFF2-40B4-BE49-F238E27FC236}">
                <a16:creationId xmlns:a16="http://schemas.microsoft.com/office/drawing/2014/main" id="{033891B7-88FA-4A9D-B144-74B68095147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2855277" y="4795146"/>
            <a:ext cx="398635" cy="148847"/>
          </a:xfrm>
          <a:prstGeom prst="rect">
            <a:avLst/>
          </a:prstGeom>
        </p:spPr>
      </p:pic>
      <p:pic>
        <p:nvPicPr>
          <p:cNvPr id="51" name="Imagen 50" descr="Imagen que contiene objeto&#10;&#10;Descripción generada automáticamente">
            <a:extLst>
              <a:ext uri="{FF2B5EF4-FFF2-40B4-BE49-F238E27FC236}">
                <a16:creationId xmlns:a16="http://schemas.microsoft.com/office/drawing/2014/main" id="{524FE6E1-8936-4EF7-8B25-E64AF0752D5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2855277" y="5194898"/>
            <a:ext cx="398635" cy="148847"/>
          </a:xfrm>
          <a:prstGeom prst="rect">
            <a:avLst/>
          </a:prstGeom>
        </p:spPr>
      </p:pic>
      <p:pic>
        <p:nvPicPr>
          <p:cNvPr id="55" name="Imagen 54">
            <a:extLst>
              <a:ext uri="{FF2B5EF4-FFF2-40B4-BE49-F238E27FC236}">
                <a16:creationId xmlns:a16="http://schemas.microsoft.com/office/drawing/2014/main" id="{07A7D509-3CE9-4E64-B70D-09B9ECF3DF4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2855277" y="4395394"/>
            <a:ext cx="398635" cy="148847"/>
          </a:xfrm>
          <a:prstGeom prst="rect">
            <a:avLst/>
          </a:prstGeom>
        </p:spPr>
      </p:pic>
      <p:pic>
        <p:nvPicPr>
          <p:cNvPr id="57" name="Imagen 56">
            <a:extLst>
              <a:ext uri="{FF2B5EF4-FFF2-40B4-BE49-F238E27FC236}">
                <a16:creationId xmlns:a16="http://schemas.microsoft.com/office/drawing/2014/main" id="{9BF1632E-7F10-47E3-8E22-903009A05F5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flipH="1">
            <a:off x="2855277" y="6319714"/>
            <a:ext cx="398635" cy="148847"/>
          </a:xfrm>
          <a:prstGeom prst="rect">
            <a:avLst/>
          </a:prstGeom>
        </p:spPr>
      </p:pic>
    </p:spTree>
    <p:extLst>
      <p:ext uri="{BB962C8B-B14F-4D97-AF65-F5344CB8AC3E}">
        <p14:creationId xmlns:p14="http://schemas.microsoft.com/office/powerpoint/2010/main" val="3275988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7"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3"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0-#ppt_h/2"/>
                                          </p:val>
                                        </p:tav>
                                        <p:tav tm="100000">
                                          <p:val>
                                            <p:strVal val="#ppt_y"/>
                                          </p:val>
                                        </p:tav>
                                      </p:tavLst>
                                    </p:anim>
                                  </p:childTnLst>
                                </p:cTn>
                              </p:par>
                            </p:childTnLst>
                          </p:cTn>
                        </p:par>
                        <p:par>
                          <p:cTn id="22" fill="hold">
                            <p:stCondLst>
                              <p:cond delay="500"/>
                            </p:stCondLst>
                            <p:childTnLst>
                              <p:par>
                                <p:cTn id="23" presetID="37" presetClass="entr" presetSubtype="0" fill="hold" grpId="0"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1000" fill="hold"/>
                                        <p:tgtEl>
                                          <p:spTgt spid="27"/>
                                        </p:tgtEl>
                                        <p:attrNameLst>
                                          <p:attrName>ppt_w</p:attrName>
                                        </p:attrNameLst>
                                      </p:cBhvr>
                                      <p:tavLst>
                                        <p:tav tm="0">
                                          <p:val>
                                            <p:fltVal val="0"/>
                                          </p:val>
                                        </p:tav>
                                        <p:tav tm="100000">
                                          <p:val>
                                            <p:strVal val="#ppt_w"/>
                                          </p:val>
                                        </p:tav>
                                      </p:tavLst>
                                    </p:anim>
                                    <p:anim calcmode="lin" valueType="num">
                                      <p:cBhvr>
                                        <p:cTn id="34" dur="1000" fill="hold"/>
                                        <p:tgtEl>
                                          <p:spTgt spid="27"/>
                                        </p:tgtEl>
                                        <p:attrNameLst>
                                          <p:attrName>ppt_h</p:attrName>
                                        </p:attrNameLst>
                                      </p:cBhvr>
                                      <p:tavLst>
                                        <p:tav tm="0">
                                          <p:val>
                                            <p:fltVal val="0"/>
                                          </p:val>
                                        </p:tav>
                                        <p:tav tm="100000">
                                          <p:val>
                                            <p:strVal val="#ppt_h"/>
                                          </p:val>
                                        </p:tav>
                                      </p:tavLst>
                                    </p:anim>
                                    <p:anim calcmode="lin" valueType="num">
                                      <p:cBhvr>
                                        <p:cTn id="35" dur="1000" fill="hold"/>
                                        <p:tgtEl>
                                          <p:spTgt spid="27"/>
                                        </p:tgtEl>
                                        <p:attrNameLst>
                                          <p:attrName>style.rotation</p:attrName>
                                        </p:attrNameLst>
                                      </p:cBhvr>
                                      <p:tavLst>
                                        <p:tav tm="0">
                                          <p:val>
                                            <p:fltVal val="90"/>
                                          </p:val>
                                        </p:tav>
                                        <p:tav tm="100000">
                                          <p:val>
                                            <p:fltVal val="0"/>
                                          </p:val>
                                        </p:tav>
                                      </p:tavLst>
                                    </p:anim>
                                    <p:animEffect transition="in" filter="fade">
                                      <p:cBhvr>
                                        <p:cTn id="36" dur="1000"/>
                                        <p:tgtEl>
                                          <p:spTgt spid="27"/>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wipe(left)">
                                      <p:cBhvr>
                                        <p:cTn id="40" dur="500"/>
                                        <p:tgtEl>
                                          <p:spTgt spid="2">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7" presetClass="entr" presetSubtype="8" fill="hold" nodeType="clickEffect">
                                  <p:stCondLst>
                                    <p:cond delay="0"/>
                                  </p:stCondLst>
                                  <p:childTnLst>
                                    <p:set>
                                      <p:cBhvr>
                                        <p:cTn id="44" dur="1" fill="hold">
                                          <p:stCondLst>
                                            <p:cond delay="0"/>
                                          </p:stCondLst>
                                        </p:cTn>
                                        <p:tgtEl>
                                          <p:spTgt spid="55"/>
                                        </p:tgtEl>
                                        <p:attrNameLst>
                                          <p:attrName>style.visibility</p:attrName>
                                        </p:attrNameLst>
                                      </p:cBhvr>
                                      <p:to>
                                        <p:strVal val="visible"/>
                                      </p:to>
                                    </p:set>
                                    <p:anim calcmode="lin" valueType="num">
                                      <p:cBhvr>
                                        <p:cTn id="45" dur="500" fill="hold"/>
                                        <p:tgtEl>
                                          <p:spTgt spid="55"/>
                                        </p:tgtEl>
                                        <p:attrNameLst>
                                          <p:attrName>ppt_x</p:attrName>
                                        </p:attrNameLst>
                                      </p:cBhvr>
                                      <p:tavLst>
                                        <p:tav tm="0">
                                          <p:val>
                                            <p:strVal val="#ppt_x-#ppt_w/2"/>
                                          </p:val>
                                        </p:tav>
                                        <p:tav tm="100000">
                                          <p:val>
                                            <p:strVal val="#ppt_x"/>
                                          </p:val>
                                        </p:tav>
                                      </p:tavLst>
                                    </p:anim>
                                    <p:anim calcmode="lin" valueType="num">
                                      <p:cBhvr>
                                        <p:cTn id="46" dur="500" fill="hold"/>
                                        <p:tgtEl>
                                          <p:spTgt spid="55"/>
                                        </p:tgtEl>
                                        <p:attrNameLst>
                                          <p:attrName>ppt_y</p:attrName>
                                        </p:attrNameLst>
                                      </p:cBhvr>
                                      <p:tavLst>
                                        <p:tav tm="0">
                                          <p:val>
                                            <p:strVal val="#ppt_y"/>
                                          </p:val>
                                        </p:tav>
                                        <p:tav tm="100000">
                                          <p:val>
                                            <p:strVal val="#ppt_y"/>
                                          </p:val>
                                        </p:tav>
                                      </p:tavLst>
                                    </p:anim>
                                    <p:anim calcmode="lin" valueType="num">
                                      <p:cBhvr>
                                        <p:cTn id="47" dur="500" fill="hold"/>
                                        <p:tgtEl>
                                          <p:spTgt spid="55"/>
                                        </p:tgtEl>
                                        <p:attrNameLst>
                                          <p:attrName>ppt_w</p:attrName>
                                        </p:attrNameLst>
                                      </p:cBhvr>
                                      <p:tavLst>
                                        <p:tav tm="0">
                                          <p:val>
                                            <p:fltVal val="0"/>
                                          </p:val>
                                        </p:tav>
                                        <p:tav tm="100000">
                                          <p:val>
                                            <p:strVal val="#ppt_w"/>
                                          </p:val>
                                        </p:tav>
                                      </p:tavLst>
                                    </p:anim>
                                    <p:anim calcmode="lin" valueType="num">
                                      <p:cBhvr>
                                        <p:cTn id="48" dur="500" fill="hold"/>
                                        <p:tgtEl>
                                          <p:spTgt spid="55"/>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
                                            <p:txEl>
                                              <p:pRg st="1" end="1"/>
                                            </p:txEl>
                                          </p:spTgt>
                                        </p:tgtEl>
                                        <p:attrNameLst>
                                          <p:attrName>style.visibility</p:attrName>
                                        </p:attrNameLst>
                                      </p:cBhvr>
                                      <p:to>
                                        <p:strVal val="visible"/>
                                      </p:to>
                                    </p:set>
                                    <p:animEffect transition="in" filter="wipe(left)">
                                      <p:cBhvr>
                                        <p:cTn id="52" dur="500"/>
                                        <p:tgtEl>
                                          <p:spTgt spid="2">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7" presetClass="entr" presetSubtype="8"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500" fill="hold"/>
                                        <p:tgtEl>
                                          <p:spTgt spid="49"/>
                                        </p:tgtEl>
                                        <p:attrNameLst>
                                          <p:attrName>ppt_x</p:attrName>
                                        </p:attrNameLst>
                                      </p:cBhvr>
                                      <p:tavLst>
                                        <p:tav tm="0">
                                          <p:val>
                                            <p:strVal val="#ppt_x-#ppt_w/2"/>
                                          </p:val>
                                        </p:tav>
                                        <p:tav tm="100000">
                                          <p:val>
                                            <p:strVal val="#ppt_x"/>
                                          </p:val>
                                        </p:tav>
                                      </p:tavLst>
                                    </p:anim>
                                    <p:anim calcmode="lin" valueType="num">
                                      <p:cBhvr>
                                        <p:cTn id="58" dur="500" fill="hold"/>
                                        <p:tgtEl>
                                          <p:spTgt spid="49"/>
                                        </p:tgtEl>
                                        <p:attrNameLst>
                                          <p:attrName>ppt_y</p:attrName>
                                        </p:attrNameLst>
                                      </p:cBhvr>
                                      <p:tavLst>
                                        <p:tav tm="0">
                                          <p:val>
                                            <p:strVal val="#ppt_y"/>
                                          </p:val>
                                        </p:tav>
                                        <p:tav tm="100000">
                                          <p:val>
                                            <p:strVal val="#ppt_y"/>
                                          </p:val>
                                        </p:tav>
                                      </p:tavLst>
                                    </p:anim>
                                    <p:anim calcmode="lin" valueType="num">
                                      <p:cBhvr>
                                        <p:cTn id="59" dur="500" fill="hold"/>
                                        <p:tgtEl>
                                          <p:spTgt spid="49"/>
                                        </p:tgtEl>
                                        <p:attrNameLst>
                                          <p:attrName>ppt_w</p:attrName>
                                        </p:attrNameLst>
                                      </p:cBhvr>
                                      <p:tavLst>
                                        <p:tav tm="0">
                                          <p:val>
                                            <p:fltVal val="0"/>
                                          </p:val>
                                        </p:tav>
                                        <p:tav tm="100000">
                                          <p:val>
                                            <p:strVal val="#ppt_w"/>
                                          </p:val>
                                        </p:tav>
                                      </p:tavLst>
                                    </p:anim>
                                    <p:anim calcmode="lin" valueType="num">
                                      <p:cBhvr>
                                        <p:cTn id="60" dur="500" fill="hold"/>
                                        <p:tgtEl>
                                          <p:spTgt spid="49"/>
                                        </p:tgtEl>
                                        <p:attrNameLst>
                                          <p:attrName>ppt_h</p:attrName>
                                        </p:attrNameLst>
                                      </p:cBhvr>
                                      <p:tavLst>
                                        <p:tav tm="0">
                                          <p:val>
                                            <p:strVal val="#ppt_h"/>
                                          </p:val>
                                        </p:tav>
                                        <p:tav tm="100000">
                                          <p:val>
                                            <p:strVal val="#ppt_h"/>
                                          </p:val>
                                        </p:tav>
                                      </p:tavLst>
                                    </p:anim>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2">
                                            <p:txEl>
                                              <p:pRg st="2" end="2"/>
                                            </p:txEl>
                                          </p:spTgt>
                                        </p:tgtEl>
                                        <p:attrNameLst>
                                          <p:attrName>style.visibility</p:attrName>
                                        </p:attrNameLst>
                                      </p:cBhvr>
                                      <p:to>
                                        <p:strVal val="visible"/>
                                      </p:to>
                                    </p:set>
                                    <p:animEffect transition="in" filter="wipe(left)">
                                      <p:cBhvr>
                                        <p:cTn id="64" dur="500"/>
                                        <p:tgtEl>
                                          <p:spTgt spid="2">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7" presetClass="entr" presetSubtype="8" fill="hold" nodeType="click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p:cTn id="69" dur="500" fill="hold"/>
                                        <p:tgtEl>
                                          <p:spTgt spid="51"/>
                                        </p:tgtEl>
                                        <p:attrNameLst>
                                          <p:attrName>ppt_x</p:attrName>
                                        </p:attrNameLst>
                                      </p:cBhvr>
                                      <p:tavLst>
                                        <p:tav tm="0">
                                          <p:val>
                                            <p:strVal val="#ppt_x-#ppt_w/2"/>
                                          </p:val>
                                        </p:tav>
                                        <p:tav tm="100000">
                                          <p:val>
                                            <p:strVal val="#ppt_x"/>
                                          </p:val>
                                        </p:tav>
                                      </p:tavLst>
                                    </p:anim>
                                    <p:anim calcmode="lin" valueType="num">
                                      <p:cBhvr>
                                        <p:cTn id="70" dur="500" fill="hold"/>
                                        <p:tgtEl>
                                          <p:spTgt spid="51"/>
                                        </p:tgtEl>
                                        <p:attrNameLst>
                                          <p:attrName>ppt_y</p:attrName>
                                        </p:attrNameLst>
                                      </p:cBhvr>
                                      <p:tavLst>
                                        <p:tav tm="0">
                                          <p:val>
                                            <p:strVal val="#ppt_y"/>
                                          </p:val>
                                        </p:tav>
                                        <p:tav tm="100000">
                                          <p:val>
                                            <p:strVal val="#ppt_y"/>
                                          </p:val>
                                        </p:tav>
                                      </p:tavLst>
                                    </p:anim>
                                    <p:anim calcmode="lin" valueType="num">
                                      <p:cBhvr>
                                        <p:cTn id="71" dur="500" fill="hold"/>
                                        <p:tgtEl>
                                          <p:spTgt spid="51"/>
                                        </p:tgtEl>
                                        <p:attrNameLst>
                                          <p:attrName>ppt_w</p:attrName>
                                        </p:attrNameLst>
                                      </p:cBhvr>
                                      <p:tavLst>
                                        <p:tav tm="0">
                                          <p:val>
                                            <p:fltVal val="0"/>
                                          </p:val>
                                        </p:tav>
                                        <p:tav tm="100000">
                                          <p:val>
                                            <p:strVal val="#ppt_w"/>
                                          </p:val>
                                        </p:tav>
                                      </p:tavLst>
                                    </p:anim>
                                    <p:anim calcmode="lin" valueType="num">
                                      <p:cBhvr>
                                        <p:cTn id="72" dur="500" fill="hold"/>
                                        <p:tgtEl>
                                          <p:spTgt spid="51"/>
                                        </p:tgtEl>
                                        <p:attrNameLst>
                                          <p:attrName>ppt_h</p:attrName>
                                        </p:attrNameLst>
                                      </p:cBhvr>
                                      <p:tavLst>
                                        <p:tav tm="0">
                                          <p:val>
                                            <p:strVal val="#ppt_h"/>
                                          </p:val>
                                        </p:tav>
                                        <p:tav tm="100000">
                                          <p:val>
                                            <p:strVal val="#ppt_h"/>
                                          </p:val>
                                        </p:tav>
                                      </p:tavLst>
                                    </p:anim>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2">
                                            <p:txEl>
                                              <p:pRg st="3" end="3"/>
                                            </p:txEl>
                                          </p:spTgt>
                                        </p:tgtEl>
                                        <p:attrNameLst>
                                          <p:attrName>style.visibility</p:attrName>
                                        </p:attrNameLst>
                                      </p:cBhvr>
                                      <p:to>
                                        <p:strVal val="visible"/>
                                      </p:to>
                                    </p:set>
                                    <p:animEffect transition="in" filter="wipe(left)">
                                      <p:cBhvr>
                                        <p:cTn id="76" dur="500"/>
                                        <p:tgtEl>
                                          <p:spTgt spid="2">
                                            <p:txEl>
                                              <p:pRg st="3" end="3"/>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1000" fill="hold"/>
                                        <p:tgtEl>
                                          <p:spTgt spid="36"/>
                                        </p:tgtEl>
                                        <p:attrNameLst>
                                          <p:attrName>ppt_w</p:attrName>
                                        </p:attrNameLst>
                                      </p:cBhvr>
                                      <p:tavLst>
                                        <p:tav tm="0">
                                          <p:val>
                                            <p:fltVal val="0"/>
                                          </p:val>
                                        </p:tav>
                                        <p:tav tm="100000">
                                          <p:val>
                                            <p:strVal val="#ppt_w"/>
                                          </p:val>
                                        </p:tav>
                                      </p:tavLst>
                                    </p:anim>
                                    <p:anim calcmode="lin" valueType="num">
                                      <p:cBhvr>
                                        <p:cTn id="82" dur="1000" fill="hold"/>
                                        <p:tgtEl>
                                          <p:spTgt spid="36"/>
                                        </p:tgtEl>
                                        <p:attrNameLst>
                                          <p:attrName>ppt_h</p:attrName>
                                        </p:attrNameLst>
                                      </p:cBhvr>
                                      <p:tavLst>
                                        <p:tav tm="0">
                                          <p:val>
                                            <p:fltVal val="0"/>
                                          </p:val>
                                        </p:tav>
                                        <p:tav tm="100000">
                                          <p:val>
                                            <p:strVal val="#ppt_h"/>
                                          </p:val>
                                        </p:tav>
                                      </p:tavLst>
                                    </p:anim>
                                    <p:anim calcmode="lin" valueType="num">
                                      <p:cBhvr>
                                        <p:cTn id="83" dur="1000" fill="hold"/>
                                        <p:tgtEl>
                                          <p:spTgt spid="36"/>
                                        </p:tgtEl>
                                        <p:attrNameLst>
                                          <p:attrName>style.rotation</p:attrName>
                                        </p:attrNameLst>
                                      </p:cBhvr>
                                      <p:tavLst>
                                        <p:tav tm="0">
                                          <p:val>
                                            <p:fltVal val="90"/>
                                          </p:val>
                                        </p:tav>
                                        <p:tav tm="100000">
                                          <p:val>
                                            <p:fltVal val="0"/>
                                          </p:val>
                                        </p:tav>
                                      </p:tavLst>
                                    </p:anim>
                                    <p:animEffect transition="in" filter="fade">
                                      <p:cBhvr>
                                        <p:cTn id="84" dur="1000"/>
                                        <p:tgtEl>
                                          <p:spTgt spid="36"/>
                                        </p:tgtEl>
                                      </p:cBhvr>
                                    </p:animEffect>
                                  </p:childTnLst>
                                </p:cTn>
                              </p:par>
                            </p:childTnLst>
                          </p:cTn>
                        </p:par>
                        <p:par>
                          <p:cTn id="85" fill="hold">
                            <p:stCondLst>
                              <p:cond delay="1000"/>
                            </p:stCondLst>
                            <p:childTnLst>
                              <p:par>
                                <p:cTn id="86" presetID="22" presetClass="entr" presetSubtype="8" fill="hold" grpId="0" nodeType="afterEffect">
                                  <p:stCondLst>
                                    <p:cond delay="0"/>
                                  </p:stCondLst>
                                  <p:childTnLst>
                                    <p:set>
                                      <p:cBhvr>
                                        <p:cTn id="87" dur="1" fill="hold">
                                          <p:stCondLst>
                                            <p:cond delay="0"/>
                                          </p:stCondLst>
                                        </p:cTn>
                                        <p:tgtEl>
                                          <p:spTgt spid="2">
                                            <p:txEl>
                                              <p:pRg st="4" end="4"/>
                                            </p:txEl>
                                          </p:spTgt>
                                        </p:tgtEl>
                                        <p:attrNameLst>
                                          <p:attrName>style.visibility</p:attrName>
                                        </p:attrNameLst>
                                      </p:cBhvr>
                                      <p:to>
                                        <p:strVal val="visible"/>
                                      </p:to>
                                    </p:set>
                                    <p:animEffect transition="in" filter="wipe(left)">
                                      <p:cBhvr>
                                        <p:cTn id="88" dur="500"/>
                                        <p:tgtEl>
                                          <p:spTgt spid="2">
                                            <p:txEl>
                                              <p:pRg st="4" end="4"/>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7" presetClass="entr" presetSubtype="8" fill="hold" nodeType="click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ppt_x</p:attrName>
                                        </p:attrNameLst>
                                      </p:cBhvr>
                                      <p:tavLst>
                                        <p:tav tm="0">
                                          <p:val>
                                            <p:strVal val="#ppt_x-#ppt_w/2"/>
                                          </p:val>
                                        </p:tav>
                                        <p:tav tm="100000">
                                          <p:val>
                                            <p:strVal val="#ppt_x"/>
                                          </p:val>
                                        </p:tav>
                                      </p:tavLst>
                                    </p:anim>
                                    <p:anim calcmode="lin" valueType="num">
                                      <p:cBhvr>
                                        <p:cTn id="94" dur="500" fill="hold"/>
                                        <p:tgtEl>
                                          <p:spTgt spid="46"/>
                                        </p:tgtEl>
                                        <p:attrNameLst>
                                          <p:attrName>ppt_y</p:attrName>
                                        </p:attrNameLst>
                                      </p:cBhvr>
                                      <p:tavLst>
                                        <p:tav tm="0">
                                          <p:val>
                                            <p:strVal val="#ppt_y"/>
                                          </p:val>
                                        </p:tav>
                                        <p:tav tm="100000">
                                          <p:val>
                                            <p:strVal val="#ppt_y"/>
                                          </p:val>
                                        </p:tav>
                                      </p:tavLst>
                                    </p:anim>
                                    <p:anim calcmode="lin" valueType="num">
                                      <p:cBhvr>
                                        <p:cTn id="95" dur="500" fill="hold"/>
                                        <p:tgtEl>
                                          <p:spTgt spid="46"/>
                                        </p:tgtEl>
                                        <p:attrNameLst>
                                          <p:attrName>ppt_w</p:attrName>
                                        </p:attrNameLst>
                                      </p:cBhvr>
                                      <p:tavLst>
                                        <p:tav tm="0">
                                          <p:val>
                                            <p:fltVal val="0"/>
                                          </p:val>
                                        </p:tav>
                                        <p:tav tm="100000">
                                          <p:val>
                                            <p:strVal val="#ppt_w"/>
                                          </p:val>
                                        </p:tav>
                                      </p:tavLst>
                                    </p:anim>
                                    <p:anim calcmode="lin" valueType="num">
                                      <p:cBhvr>
                                        <p:cTn id="96" dur="500" fill="hold"/>
                                        <p:tgtEl>
                                          <p:spTgt spid="46"/>
                                        </p:tgtEl>
                                        <p:attrNameLst>
                                          <p:attrName>ppt_h</p:attrName>
                                        </p:attrNameLst>
                                      </p:cBhvr>
                                      <p:tavLst>
                                        <p:tav tm="0">
                                          <p:val>
                                            <p:strVal val="#ppt_h"/>
                                          </p:val>
                                        </p:tav>
                                        <p:tav tm="100000">
                                          <p:val>
                                            <p:strVal val="#ppt_h"/>
                                          </p:val>
                                        </p:tav>
                                      </p:tavLst>
                                    </p:anim>
                                  </p:childTnLst>
                                </p:cTn>
                              </p:par>
                            </p:childTnLst>
                          </p:cTn>
                        </p:par>
                        <p:par>
                          <p:cTn id="97" fill="hold">
                            <p:stCondLst>
                              <p:cond delay="500"/>
                            </p:stCondLst>
                            <p:childTnLst>
                              <p:par>
                                <p:cTn id="98" presetID="22" presetClass="entr" presetSubtype="8" fill="hold" grpId="0" nodeType="afterEffect">
                                  <p:stCondLst>
                                    <p:cond delay="0"/>
                                  </p:stCondLst>
                                  <p:childTnLst>
                                    <p:set>
                                      <p:cBhvr>
                                        <p:cTn id="99" dur="1" fill="hold">
                                          <p:stCondLst>
                                            <p:cond delay="0"/>
                                          </p:stCondLst>
                                        </p:cTn>
                                        <p:tgtEl>
                                          <p:spTgt spid="2">
                                            <p:txEl>
                                              <p:pRg st="5" end="5"/>
                                            </p:txEl>
                                          </p:spTgt>
                                        </p:tgtEl>
                                        <p:attrNameLst>
                                          <p:attrName>style.visibility</p:attrName>
                                        </p:attrNameLst>
                                      </p:cBhvr>
                                      <p:to>
                                        <p:strVal val="visible"/>
                                      </p:to>
                                    </p:set>
                                    <p:animEffect transition="in" filter="wipe(left)">
                                      <p:cBhvr>
                                        <p:cTn id="100" dur="500"/>
                                        <p:tgtEl>
                                          <p:spTgt spid="2">
                                            <p:txEl>
                                              <p:pRg st="5" end="5"/>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7" presetClass="entr" presetSubtype="8" fill="hold" nodeType="clickEffect">
                                  <p:stCondLst>
                                    <p:cond delay="0"/>
                                  </p:stCondLst>
                                  <p:childTnLst>
                                    <p:set>
                                      <p:cBhvr>
                                        <p:cTn id="104" dur="1" fill="hold">
                                          <p:stCondLst>
                                            <p:cond delay="0"/>
                                          </p:stCondLst>
                                        </p:cTn>
                                        <p:tgtEl>
                                          <p:spTgt spid="57"/>
                                        </p:tgtEl>
                                        <p:attrNameLst>
                                          <p:attrName>style.visibility</p:attrName>
                                        </p:attrNameLst>
                                      </p:cBhvr>
                                      <p:to>
                                        <p:strVal val="visible"/>
                                      </p:to>
                                    </p:set>
                                    <p:anim calcmode="lin" valueType="num">
                                      <p:cBhvr>
                                        <p:cTn id="105" dur="500" fill="hold"/>
                                        <p:tgtEl>
                                          <p:spTgt spid="57"/>
                                        </p:tgtEl>
                                        <p:attrNameLst>
                                          <p:attrName>ppt_x</p:attrName>
                                        </p:attrNameLst>
                                      </p:cBhvr>
                                      <p:tavLst>
                                        <p:tav tm="0">
                                          <p:val>
                                            <p:strVal val="#ppt_x-#ppt_w/2"/>
                                          </p:val>
                                        </p:tav>
                                        <p:tav tm="100000">
                                          <p:val>
                                            <p:strVal val="#ppt_x"/>
                                          </p:val>
                                        </p:tav>
                                      </p:tavLst>
                                    </p:anim>
                                    <p:anim calcmode="lin" valueType="num">
                                      <p:cBhvr>
                                        <p:cTn id="106" dur="500" fill="hold"/>
                                        <p:tgtEl>
                                          <p:spTgt spid="57"/>
                                        </p:tgtEl>
                                        <p:attrNameLst>
                                          <p:attrName>ppt_y</p:attrName>
                                        </p:attrNameLst>
                                      </p:cBhvr>
                                      <p:tavLst>
                                        <p:tav tm="0">
                                          <p:val>
                                            <p:strVal val="#ppt_y"/>
                                          </p:val>
                                        </p:tav>
                                        <p:tav tm="100000">
                                          <p:val>
                                            <p:strVal val="#ppt_y"/>
                                          </p:val>
                                        </p:tav>
                                      </p:tavLst>
                                    </p:anim>
                                    <p:anim calcmode="lin" valueType="num">
                                      <p:cBhvr>
                                        <p:cTn id="107" dur="500" fill="hold"/>
                                        <p:tgtEl>
                                          <p:spTgt spid="57"/>
                                        </p:tgtEl>
                                        <p:attrNameLst>
                                          <p:attrName>ppt_w</p:attrName>
                                        </p:attrNameLst>
                                      </p:cBhvr>
                                      <p:tavLst>
                                        <p:tav tm="0">
                                          <p:val>
                                            <p:fltVal val="0"/>
                                          </p:val>
                                        </p:tav>
                                        <p:tav tm="100000">
                                          <p:val>
                                            <p:strVal val="#ppt_w"/>
                                          </p:val>
                                        </p:tav>
                                      </p:tavLst>
                                    </p:anim>
                                    <p:anim calcmode="lin" valueType="num">
                                      <p:cBhvr>
                                        <p:cTn id="108" dur="500" fill="hold"/>
                                        <p:tgtEl>
                                          <p:spTgt spid="57"/>
                                        </p:tgtEl>
                                        <p:attrNameLst>
                                          <p:attrName>ppt_h</p:attrName>
                                        </p:attrNameLst>
                                      </p:cBhvr>
                                      <p:tavLst>
                                        <p:tav tm="0">
                                          <p:val>
                                            <p:strVal val="#ppt_h"/>
                                          </p:val>
                                        </p:tav>
                                        <p:tav tm="100000">
                                          <p:val>
                                            <p:strVal val="#ppt_h"/>
                                          </p:val>
                                        </p:tav>
                                      </p:tavLst>
                                    </p:anim>
                                  </p:childTnLst>
                                </p:cTn>
                              </p:par>
                            </p:childTnLst>
                          </p:cTn>
                        </p:par>
                        <p:par>
                          <p:cTn id="109" fill="hold">
                            <p:stCondLst>
                              <p:cond delay="500"/>
                            </p:stCondLst>
                            <p:childTnLst>
                              <p:par>
                                <p:cTn id="110" presetID="22" presetClass="entr" presetSubtype="8" fill="hold" grpId="0" nodeType="afterEffect">
                                  <p:stCondLst>
                                    <p:cond delay="0"/>
                                  </p:stCondLst>
                                  <p:childTnLst>
                                    <p:set>
                                      <p:cBhvr>
                                        <p:cTn id="111" dur="1" fill="hold">
                                          <p:stCondLst>
                                            <p:cond delay="0"/>
                                          </p:stCondLst>
                                        </p:cTn>
                                        <p:tgtEl>
                                          <p:spTgt spid="2">
                                            <p:txEl>
                                              <p:pRg st="6" end="6"/>
                                            </p:txEl>
                                          </p:spTgt>
                                        </p:tgtEl>
                                        <p:attrNameLst>
                                          <p:attrName>style.visibility</p:attrName>
                                        </p:attrNameLst>
                                      </p:cBhvr>
                                      <p:to>
                                        <p:strVal val="visible"/>
                                      </p:to>
                                    </p:set>
                                    <p:animEffect transition="in" filter="wipe(left)">
                                      <p:cBhvr>
                                        <p:cTn id="11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8667C91-E877-4A64-AD53-7196809CAD4D}"/>
              </a:ext>
            </a:extLst>
          </p:cNvPr>
          <p:cNvSpPr txBox="1"/>
          <p:nvPr/>
        </p:nvSpPr>
        <p:spPr>
          <a:xfrm>
            <a:off x="0" y="294046"/>
            <a:ext cx="2351314" cy="769441"/>
          </a:xfrm>
          <a:prstGeom prst="rect">
            <a:avLst/>
          </a:prstGeom>
          <a:noFill/>
        </p:spPr>
        <p:txBody>
          <a:bodyPr wrap="square" rtlCol="0">
            <a:spAutoFit/>
          </a:bodyPr>
          <a:lstStyle>
            <a:defPPr>
              <a:defRPr lang="es-ES"/>
            </a:defPPr>
            <a:lvl1pPr algn="ctr" defTabSz="914400">
              <a:defRPr sz="4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vl2pPr defTabSz="914400"/>
            <a:lvl3pPr defTabSz="914400"/>
            <a:lvl4pPr defTabSz="914400"/>
            <a:lvl5pPr defTabSz="914400"/>
            <a:lvl6pPr defTabSz="914400"/>
            <a:lvl7pPr defTabSz="914400"/>
            <a:lvl8pPr defTabSz="914400"/>
            <a:lvl9pPr defTabSz="914400"/>
          </a:lstStyle>
          <a:p>
            <a:r>
              <a:rPr lang="es-ES"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55000" endA="300" endPos="45500" dir="5400000" sy="-100000" algn="bl" rotWithShape="0"/>
                </a:effectLst>
              </a:rPr>
              <a:t>PATMOS</a:t>
            </a:r>
          </a:p>
        </p:txBody>
      </p:sp>
      <p:sp>
        <p:nvSpPr>
          <p:cNvPr id="3" name="Rectángulo 2">
            <a:extLst>
              <a:ext uri="{FF2B5EF4-FFF2-40B4-BE49-F238E27FC236}">
                <a16:creationId xmlns:a16="http://schemas.microsoft.com/office/drawing/2014/main" id="{8D3BA335-CC07-43A8-A170-7BA2AFDA545A}"/>
              </a:ext>
            </a:extLst>
          </p:cNvPr>
          <p:cNvSpPr/>
          <p:nvPr/>
        </p:nvSpPr>
        <p:spPr>
          <a:xfrm>
            <a:off x="2351314" y="78603"/>
            <a:ext cx="6705600" cy="1200329"/>
          </a:xfrm>
          <a:prstGeom prst="rect">
            <a:avLst/>
          </a:prstGeom>
        </p:spPr>
        <p:txBody>
          <a:bodyPr wrap="square">
            <a:spAutoFit/>
            <a:scene3d>
              <a:camera prst="orthographicFront"/>
              <a:lightRig rig="threePt" dir="t"/>
            </a:scene3d>
            <a:sp3d extrusionH="57150">
              <a:bevelT w="38100" h="38100"/>
            </a:sp3d>
          </a:bodyPr>
          <a:lstStyle/>
          <a:p>
            <a:r>
              <a:rPr lang="es-ES" b="1" dirty="0">
                <a:solidFill>
                  <a:srgbClr val="5F4111"/>
                </a:solidFill>
                <a:latin typeface="Comic Sans MS" panose="030F0702030302020204" pitchFamily="66" charset="0"/>
              </a:rPr>
              <a:t>“Yo, Juan, vuestro hermano, y copartícipe vuestro en la tribulación, en el reino y en la paciencia de Jesucristo, estaba en la isla llamada Patmos, por causa de la palabra de Dios y el testimonio de Jesucristo” </a:t>
            </a:r>
            <a:r>
              <a:rPr lang="es-ES" sz="1600" b="1" dirty="0">
                <a:solidFill>
                  <a:srgbClr val="5F4111"/>
                </a:solidFill>
                <a:latin typeface="Comic Sans MS" panose="030F0702030302020204" pitchFamily="66" charset="0"/>
              </a:rPr>
              <a:t>(Apocalipsis 1:9)</a:t>
            </a:r>
            <a:endParaRPr lang="es-ES" b="1" dirty="0">
              <a:solidFill>
                <a:srgbClr val="5F4111"/>
              </a:solidFill>
              <a:latin typeface="Comic Sans MS" panose="030F0702030302020204" pitchFamily="66" charset="0"/>
            </a:endParaRPr>
          </a:p>
        </p:txBody>
      </p:sp>
      <p:graphicFrame>
        <p:nvGraphicFramePr>
          <p:cNvPr id="6" name="Diagrama 5">
            <a:extLst>
              <a:ext uri="{FF2B5EF4-FFF2-40B4-BE49-F238E27FC236}">
                <a16:creationId xmlns:a16="http://schemas.microsoft.com/office/drawing/2014/main" id="{02663A5B-420E-4456-A01D-98022BC67E3A}"/>
              </a:ext>
            </a:extLst>
          </p:cNvPr>
          <p:cNvGraphicFramePr/>
          <p:nvPr>
            <p:extLst>
              <p:ext uri="{D42A27DB-BD31-4B8C-83A1-F6EECF244321}">
                <p14:modId xmlns:p14="http://schemas.microsoft.com/office/powerpoint/2010/main" val="1268550975"/>
              </p:ext>
            </p:extLst>
          </p:nvPr>
        </p:nvGraphicFramePr>
        <p:xfrm>
          <a:off x="261257" y="1337618"/>
          <a:ext cx="5442857" cy="4708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877E923D-BDDC-48A9-BCA1-DCD3042CC0A8}"/>
              </a:ext>
            </a:extLst>
          </p:cNvPr>
          <p:cNvSpPr txBox="1"/>
          <p:nvPr/>
        </p:nvSpPr>
        <p:spPr>
          <a:xfrm>
            <a:off x="0" y="6094650"/>
            <a:ext cx="7785462" cy="707886"/>
          </a:xfrm>
          <a:prstGeom prst="rect">
            <a:avLst/>
          </a:prstGeom>
          <a:noFill/>
        </p:spPr>
        <p:txBody>
          <a:bodyPr wrap="square" rtlCol="0">
            <a:spAutoFit/>
          </a:bodyPr>
          <a:lstStyle/>
          <a:p>
            <a:pPr>
              <a:spcBef>
                <a:spcPts val="600"/>
              </a:spcBef>
            </a:pPr>
            <a:r>
              <a:rPr lang="es-ES" sz="2000" b="1" dirty="0"/>
              <a:t>Cuando sufrimos tribulación por ser fieles testigos de Jesús, podemos tener la seguridad de que Él está con nosotros. Nunca nos abandonará.</a:t>
            </a:r>
          </a:p>
        </p:txBody>
      </p:sp>
      <p:pic>
        <p:nvPicPr>
          <p:cNvPr id="7" name="Imagen 6">
            <a:extLst>
              <a:ext uri="{FF2B5EF4-FFF2-40B4-BE49-F238E27FC236}">
                <a16:creationId xmlns:a16="http://schemas.microsoft.com/office/drawing/2014/main" id="{2ADE53A8-E9A3-446B-9124-CC37417DC3E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05977" y="1337618"/>
            <a:ext cx="1270021" cy="2167074"/>
          </a:xfrm>
          <a:prstGeom prst="snip2DiagRect">
            <a:avLst>
              <a:gd name="adj1" fmla="val 16457"/>
              <a:gd name="adj2" fmla="val 16667"/>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Imagen 8">
            <a:extLst>
              <a:ext uri="{FF2B5EF4-FFF2-40B4-BE49-F238E27FC236}">
                <a16:creationId xmlns:a16="http://schemas.microsoft.com/office/drawing/2014/main" id="{ABB59F8E-F8A4-4953-A1B6-F941E79F0A0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23383" y="1337618"/>
            <a:ext cx="1716114" cy="1288696"/>
          </a:xfrm>
          <a:prstGeom prst="snip2DiagRect">
            <a:avLst>
              <a:gd name="adj1" fmla="val 50000"/>
              <a:gd name="adj2" fmla="val 16667"/>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Imagen 10" descr="Imagen que contiene perro, siguiente&#10;&#10;Descripción generada automáticamente">
            <a:extLst>
              <a:ext uri="{FF2B5EF4-FFF2-40B4-BE49-F238E27FC236}">
                <a16:creationId xmlns:a16="http://schemas.microsoft.com/office/drawing/2014/main" id="{D5F07ECB-C421-4B7D-B229-F4AA6C30F68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flipH="1">
            <a:off x="7628709" y="4740487"/>
            <a:ext cx="1410788" cy="2010737"/>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Imagen 12" descr="Imagen que contiene interior, persona&#10;&#10;Descripción generada automáticamente">
            <a:extLst>
              <a:ext uri="{FF2B5EF4-FFF2-40B4-BE49-F238E27FC236}">
                <a16:creationId xmlns:a16="http://schemas.microsoft.com/office/drawing/2014/main" id="{DAF65398-DA02-4BF5-B796-1D307FA8CC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94848" y="3692108"/>
            <a:ext cx="1607499" cy="2325515"/>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Imagen 14" descr="Imagen que contiene libro, texto, pared&#10;&#10;Descripción generada automáticamente">
            <a:extLst>
              <a:ext uri="{FF2B5EF4-FFF2-40B4-BE49-F238E27FC236}">
                <a16:creationId xmlns:a16="http://schemas.microsoft.com/office/drawing/2014/main" id="{7DE726F3-2458-4AF1-A3A6-E30AFF63656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498730" y="2724417"/>
            <a:ext cx="1540767" cy="1917967"/>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5370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
                                            <p:graphicEl>
                                              <a:dgm id="{6BD86C82-83A6-4A0A-AC67-CC445A19DA12}"/>
                                            </p:graphicEl>
                                          </p:spTgt>
                                        </p:tgtEl>
                                        <p:attrNameLst>
                                          <p:attrName>style.visibility</p:attrName>
                                        </p:attrNameLst>
                                      </p:cBhvr>
                                      <p:to>
                                        <p:strVal val="visible"/>
                                      </p:to>
                                    </p:set>
                                    <p:animEffect transition="in" filter="fade">
                                      <p:cBhvr>
                                        <p:cTn id="23" dur="1000"/>
                                        <p:tgtEl>
                                          <p:spTgt spid="6">
                                            <p:graphicEl>
                                              <a:dgm id="{6BD86C82-83A6-4A0A-AC67-CC445A19DA12}"/>
                                            </p:graphicEl>
                                          </p:spTgt>
                                        </p:tgtEl>
                                      </p:cBhvr>
                                    </p:animEffect>
                                    <p:anim calcmode="lin" valueType="num">
                                      <p:cBhvr>
                                        <p:cTn id="24" dur="1000" fill="hold"/>
                                        <p:tgtEl>
                                          <p:spTgt spid="6">
                                            <p:graphicEl>
                                              <a:dgm id="{6BD86C82-83A6-4A0A-AC67-CC445A19DA12}"/>
                                            </p:graphicEl>
                                          </p:spTgt>
                                        </p:tgtEl>
                                        <p:attrNameLst>
                                          <p:attrName>ppt_x</p:attrName>
                                        </p:attrNameLst>
                                      </p:cBhvr>
                                      <p:tavLst>
                                        <p:tav tm="0">
                                          <p:val>
                                            <p:strVal val="#ppt_x"/>
                                          </p:val>
                                        </p:tav>
                                        <p:tav tm="100000">
                                          <p:val>
                                            <p:strVal val="#ppt_x"/>
                                          </p:val>
                                        </p:tav>
                                      </p:tavLst>
                                    </p:anim>
                                    <p:anim calcmode="lin" valueType="num">
                                      <p:cBhvr>
                                        <p:cTn id="25" dur="900" decel="100000" fill="hold"/>
                                        <p:tgtEl>
                                          <p:spTgt spid="6">
                                            <p:graphicEl>
                                              <a:dgm id="{6BD86C82-83A6-4A0A-AC67-CC445A19DA12}"/>
                                            </p:graphic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6">
                                            <p:graphicEl>
                                              <a:dgm id="{6BD86C82-83A6-4A0A-AC67-CC445A19DA12}"/>
                                            </p:graphicEl>
                                          </p:spTgt>
                                        </p:tgtEl>
                                        <p:attrNameLst>
                                          <p:attrName>ppt_y</p:attrName>
                                        </p:attrNameLst>
                                      </p:cBhvr>
                                      <p:tavLst>
                                        <p:tav tm="0">
                                          <p:val>
                                            <p:strVal val="#ppt_y-.03"/>
                                          </p:val>
                                        </p:tav>
                                        <p:tav tm="100000">
                                          <p:val>
                                            <p:strVal val="#ppt_y"/>
                                          </p:val>
                                        </p:tav>
                                      </p:tavLst>
                                    </p:anim>
                                  </p:childTnLst>
                                </p:cTn>
                              </p:par>
                            </p:childTnLst>
                          </p:cTn>
                        </p:par>
                        <p:par>
                          <p:cTn id="27" fill="hold">
                            <p:stCondLst>
                              <p:cond delay="1000"/>
                            </p:stCondLst>
                            <p:childTnLst>
                              <p:par>
                                <p:cTn id="28" presetID="37" presetClass="entr" presetSubtype="0" fill="hold" grpId="0" nodeType="afterEffect">
                                  <p:stCondLst>
                                    <p:cond delay="0"/>
                                  </p:stCondLst>
                                  <p:childTnLst>
                                    <p:set>
                                      <p:cBhvr>
                                        <p:cTn id="29" dur="1" fill="hold">
                                          <p:stCondLst>
                                            <p:cond delay="0"/>
                                          </p:stCondLst>
                                        </p:cTn>
                                        <p:tgtEl>
                                          <p:spTgt spid="6">
                                            <p:graphicEl>
                                              <a:dgm id="{1121B2DE-B3E7-4FDE-B0E7-4DD2F9CD1474}"/>
                                            </p:graphicEl>
                                          </p:spTgt>
                                        </p:tgtEl>
                                        <p:attrNameLst>
                                          <p:attrName>style.visibility</p:attrName>
                                        </p:attrNameLst>
                                      </p:cBhvr>
                                      <p:to>
                                        <p:strVal val="visible"/>
                                      </p:to>
                                    </p:set>
                                    <p:animEffect transition="in" filter="fade">
                                      <p:cBhvr>
                                        <p:cTn id="30" dur="1000"/>
                                        <p:tgtEl>
                                          <p:spTgt spid="6">
                                            <p:graphicEl>
                                              <a:dgm id="{1121B2DE-B3E7-4FDE-B0E7-4DD2F9CD1474}"/>
                                            </p:graphicEl>
                                          </p:spTgt>
                                        </p:tgtEl>
                                      </p:cBhvr>
                                    </p:animEffect>
                                    <p:anim calcmode="lin" valueType="num">
                                      <p:cBhvr>
                                        <p:cTn id="31" dur="1000" fill="hold"/>
                                        <p:tgtEl>
                                          <p:spTgt spid="6">
                                            <p:graphicEl>
                                              <a:dgm id="{1121B2DE-B3E7-4FDE-B0E7-4DD2F9CD1474}"/>
                                            </p:graphicEl>
                                          </p:spTgt>
                                        </p:tgtEl>
                                        <p:attrNameLst>
                                          <p:attrName>ppt_x</p:attrName>
                                        </p:attrNameLst>
                                      </p:cBhvr>
                                      <p:tavLst>
                                        <p:tav tm="0">
                                          <p:val>
                                            <p:strVal val="#ppt_x"/>
                                          </p:val>
                                        </p:tav>
                                        <p:tav tm="100000">
                                          <p:val>
                                            <p:strVal val="#ppt_x"/>
                                          </p:val>
                                        </p:tav>
                                      </p:tavLst>
                                    </p:anim>
                                    <p:anim calcmode="lin" valueType="num">
                                      <p:cBhvr>
                                        <p:cTn id="32" dur="900" decel="100000" fill="hold"/>
                                        <p:tgtEl>
                                          <p:spTgt spid="6">
                                            <p:graphicEl>
                                              <a:dgm id="{1121B2DE-B3E7-4FDE-B0E7-4DD2F9CD1474}"/>
                                            </p:graphicEl>
                                          </p:spTgt>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
                                            <p:graphicEl>
                                              <a:dgm id="{1121B2DE-B3E7-4FDE-B0E7-4DD2F9CD1474}"/>
                                            </p:graphicEl>
                                          </p:spTgt>
                                        </p:tgtEl>
                                        <p:attrNameLst>
                                          <p:attrName>ppt_y</p:attrName>
                                        </p:attrNameLst>
                                      </p:cBhvr>
                                      <p:tavLst>
                                        <p:tav tm="0">
                                          <p:val>
                                            <p:strVal val="#ppt_y-.03"/>
                                          </p:val>
                                        </p:tav>
                                        <p:tav tm="100000">
                                          <p:val>
                                            <p:strVal val="#ppt_y"/>
                                          </p:val>
                                        </p:tav>
                                      </p:tavLst>
                                    </p:anim>
                                  </p:childTnLst>
                                </p:cTn>
                              </p:par>
                            </p:childTnLst>
                          </p:cTn>
                        </p:par>
                        <p:par>
                          <p:cTn id="34" fill="hold">
                            <p:stCondLst>
                              <p:cond delay="2000"/>
                            </p:stCondLst>
                            <p:childTnLst>
                              <p:par>
                                <p:cTn id="35" presetID="37" presetClass="entr" presetSubtype="0" fill="hold" grpId="0" nodeType="afterEffect">
                                  <p:stCondLst>
                                    <p:cond delay="0"/>
                                  </p:stCondLst>
                                  <p:childTnLst>
                                    <p:set>
                                      <p:cBhvr>
                                        <p:cTn id="36" dur="1" fill="hold">
                                          <p:stCondLst>
                                            <p:cond delay="0"/>
                                          </p:stCondLst>
                                        </p:cTn>
                                        <p:tgtEl>
                                          <p:spTgt spid="6">
                                            <p:graphicEl>
                                              <a:dgm id="{68491D46-8F2E-4FCE-A066-033CF8DE48F9}"/>
                                            </p:graphicEl>
                                          </p:spTgt>
                                        </p:tgtEl>
                                        <p:attrNameLst>
                                          <p:attrName>style.visibility</p:attrName>
                                        </p:attrNameLst>
                                      </p:cBhvr>
                                      <p:to>
                                        <p:strVal val="visible"/>
                                      </p:to>
                                    </p:set>
                                    <p:animEffect transition="in" filter="fade">
                                      <p:cBhvr>
                                        <p:cTn id="37" dur="1000"/>
                                        <p:tgtEl>
                                          <p:spTgt spid="6">
                                            <p:graphicEl>
                                              <a:dgm id="{68491D46-8F2E-4FCE-A066-033CF8DE48F9}"/>
                                            </p:graphicEl>
                                          </p:spTgt>
                                        </p:tgtEl>
                                      </p:cBhvr>
                                    </p:animEffect>
                                    <p:anim calcmode="lin" valueType="num">
                                      <p:cBhvr>
                                        <p:cTn id="38" dur="1000" fill="hold"/>
                                        <p:tgtEl>
                                          <p:spTgt spid="6">
                                            <p:graphicEl>
                                              <a:dgm id="{68491D46-8F2E-4FCE-A066-033CF8DE48F9}"/>
                                            </p:graphicEl>
                                          </p:spTgt>
                                        </p:tgtEl>
                                        <p:attrNameLst>
                                          <p:attrName>ppt_x</p:attrName>
                                        </p:attrNameLst>
                                      </p:cBhvr>
                                      <p:tavLst>
                                        <p:tav tm="0">
                                          <p:val>
                                            <p:strVal val="#ppt_x"/>
                                          </p:val>
                                        </p:tav>
                                        <p:tav tm="100000">
                                          <p:val>
                                            <p:strVal val="#ppt_x"/>
                                          </p:val>
                                        </p:tav>
                                      </p:tavLst>
                                    </p:anim>
                                    <p:anim calcmode="lin" valueType="num">
                                      <p:cBhvr>
                                        <p:cTn id="39" dur="900" decel="100000" fill="hold"/>
                                        <p:tgtEl>
                                          <p:spTgt spid="6">
                                            <p:graphicEl>
                                              <a:dgm id="{68491D46-8F2E-4FCE-A066-033CF8DE48F9}"/>
                                            </p:graphicEl>
                                          </p:spTgt>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6">
                                            <p:graphicEl>
                                              <a:dgm id="{68491D46-8F2E-4FCE-A066-033CF8DE48F9}"/>
                                            </p:graphicEl>
                                          </p:spTgt>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randombar(horizontal)">
                                      <p:cBhvr>
                                        <p:cTn id="45" dur="500"/>
                                        <p:tgtEl>
                                          <p:spTgt spid="7"/>
                                        </p:tgtEl>
                                      </p:cBhvr>
                                    </p:animEffect>
                                  </p:childTnLst>
                                </p:cTn>
                              </p:par>
                            </p:childTnLst>
                          </p:cTn>
                        </p:par>
                        <p:par>
                          <p:cTn id="46" fill="hold">
                            <p:stCondLst>
                              <p:cond delay="500"/>
                            </p:stCondLst>
                            <p:childTnLst>
                              <p:par>
                                <p:cTn id="47" presetID="37" presetClass="entr" presetSubtype="0" fill="hold" grpId="0" nodeType="afterEffect">
                                  <p:stCondLst>
                                    <p:cond delay="0"/>
                                  </p:stCondLst>
                                  <p:childTnLst>
                                    <p:set>
                                      <p:cBhvr>
                                        <p:cTn id="48" dur="1" fill="hold">
                                          <p:stCondLst>
                                            <p:cond delay="0"/>
                                          </p:stCondLst>
                                        </p:cTn>
                                        <p:tgtEl>
                                          <p:spTgt spid="6">
                                            <p:graphicEl>
                                              <a:dgm id="{12522FAE-F9D4-43A4-B4B1-11E5BBBCD367}"/>
                                            </p:graphicEl>
                                          </p:spTgt>
                                        </p:tgtEl>
                                        <p:attrNameLst>
                                          <p:attrName>style.visibility</p:attrName>
                                        </p:attrNameLst>
                                      </p:cBhvr>
                                      <p:to>
                                        <p:strVal val="visible"/>
                                      </p:to>
                                    </p:set>
                                    <p:animEffect transition="in" filter="fade">
                                      <p:cBhvr>
                                        <p:cTn id="49" dur="1000"/>
                                        <p:tgtEl>
                                          <p:spTgt spid="6">
                                            <p:graphicEl>
                                              <a:dgm id="{12522FAE-F9D4-43A4-B4B1-11E5BBBCD367}"/>
                                            </p:graphicEl>
                                          </p:spTgt>
                                        </p:tgtEl>
                                      </p:cBhvr>
                                    </p:animEffect>
                                    <p:anim calcmode="lin" valueType="num">
                                      <p:cBhvr>
                                        <p:cTn id="50" dur="1000" fill="hold"/>
                                        <p:tgtEl>
                                          <p:spTgt spid="6">
                                            <p:graphicEl>
                                              <a:dgm id="{12522FAE-F9D4-43A4-B4B1-11E5BBBCD367}"/>
                                            </p:graphicEl>
                                          </p:spTgt>
                                        </p:tgtEl>
                                        <p:attrNameLst>
                                          <p:attrName>ppt_x</p:attrName>
                                        </p:attrNameLst>
                                      </p:cBhvr>
                                      <p:tavLst>
                                        <p:tav tm="0">
                                          <p:val>
                                            <p:strVal val="#ppt_x"/>
                                          </p:val>
                                        </p:tav>
                                        <p:tav tm="100000">
                                          <p:val>
                                            <p:strVal val="#ppt_x"/>
                                          </p:val>
                                        </p:tav>
                                      </p:tavLst>
                                    </p:anim>
                                    <p:anim calcmode="lin" valueType="num">
                                      <p:cBhvr>
                                        <p:cTn id="51" dur="900" decel="100000" fill="hold"/>
                                        <p:tgtEl>
                                          <p:spTgt spid="6">
                                            <p:graphicEl>
                                              <a:dgm id="{12522FAE-F9D4-43A4-B4B1-11E5BBBCD367}"/>
                                            </p:graphic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6">
                                            <p:graphicEl>
                                              <a:dgm id="{12522FAE-F9D4-43A4-B4B1-11E5BBBCD367}"/>
                                            </p:graphicEl>
                                          </p:spTgt>
                                        </p:tgtEl>
                                        <p:attrNameLst>
                                          <p:attrName>ppt_y</p:attrName>
                                        </p:attrNameLst>
                                      </p:cBhvr>
                                      <p:tavLst>
                                        <p:tav tm="0">
                                          <p:val>
                                            <p:strVal val="#ppt_y-.03"/>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randombar(horizontal)">
                                      <p:cBhvr>
                                        <p:cTn id="57" dur="500"/>
                                        <p:tgtEl>
                                          <p:spTgt spid="9"/>
                                        </p:tgtEl>
                                      </p:cBhvr>
                                    </p:animEffect>
                                  </p:childTnLst>
                                </p:cTn>
                              </p:par>
                            </p:childTnLst>
                          </p:cTn>
                        </p:par>
                        <p:par>
                          <p:cTn id="58" fill="hold">
                            <p:stCondLst>
                              <p:cond delay="500"/>
                            </p:stCondLst>
                            <p:childTnLst>
                              <p:par>
                                <p:cTn id="59" presetID="37" presetClass="entr" presetSubtype="0" fill="hold" grpId="0" nodeType="afterEffect">
                                  <p:stCondLst>
                                    <p:cond delay="0"/>
                                  </p:stCondLst>
                                  <p:childTnLst>
                                    <p:set>
                                      <p:cBhvr>
                                        <p:cTn id="60" dur="1" fill="hold">
                                          <p:stCondLst>
                                            <p:cond delay="0"/>
                                          </p:stCondLst>
                                        </p:cTn>
                                        <p:tgtEl>
                                          <p:spTgt spid="6">
                                            <p:graphicEl>
                                              <a:dgm id="{912C8660-E574-457E-906B-BB893442BB47}"/>
                                            </p:graphicEl>
                                          </p:spTgt>
                                        </p:tgtEl>
                                        <p:attrNameLst>
                                          <p:attrName>style.visibility</p:attrName>
                                        </p:attrNameLst>
                                      </p:cBhvr>
                                      <p:to>
                                        <p:strVal val="visible"/>
                                      </p:to>
                                    </p:set>
                                    <p:animEffect transition="in" filter="fade">
                                      <p:cBhvr>
                                        <p:cTn id="61" dur="1000"/>
                                        <p:tgtEl>
                                          <p:spTgt spid="6">
                                            <p:graphicEl>
                                              <a:dgm id="{912C8660-E574-457E-906B-BB893442BB47}"/>
                                            </p:graphicEl>
                                          </p:spTgt>
                                        </p:tgtEl>
                                      </p:cBhvr>
                                    </p:animEffect>
                                    <p:anim calcmode="lin" valueType="num">
                                      <p:cBhvr>
                                        <p:cTn id="62" dur="1000" fill="hold"/>
                                        <p:tgtEl>
                                          <p:spTgt spid="6">
                                            <p:graphicEl>
                                              <a:dgm id="{912C8660-E574-457E-906B-BB893442BB47}"/>
                                            </p:graphicEl>
                                          </p:spTgt>
                                        </p:tgtEl>
                                        <p:attrNameLst>
                                          <p:attrName>ppt_x</p:attrName>
                                        </p:attrNameLst>
                                      </p:cBhvr>
                                      <p:tavLst>
                                        <p:tav tm="0">
                                          <p:val>
                                            <p:strVal val="#ppt_x"/>
                                          </p:val>
                                        </p:tav>
                                        <p:tav tm="100000">
                                          <p:val>
                                            <p:strVal val="#ppt_x"/>
                                          </p:val>
                                        </p:tav>
                                      </p:tavLst>
                                    </p:anim>
                                    <p:anim calcmode="lin" valueType="num">
                                      <p:cBhvr>
                                        <p:cTn id="63" dur="900" decel="100000" fill="hold"/>
                                        <p:tgtEl>
                                          <p:spTgt spid="6">
                                            <p:graphicEl>
                                              <a:dgm id="{912C8660-E574-457E-906B-BB893442BB47}"/>
                                            </p:graphicEl>
                                          </p:spTgt>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6">
                                            <p:graphicEl>
                                              <a:dgm id="{912C8660-E574-457E-906B-BB893442BB47}"/>
                                            </p:graphicEl>
                                          </p:spTgt>
                                        </p:tgtEl>
                                        <p:attrNameLst>
                                          <p:attrName>ppt_y</p:attrName>
                                        </p:attrNameLst>
                                      </p:cBhvr>
                                      <p:tavLst>
                                        <p:tav tm="0">
                                          <p:val>
                                            <p:strVal val="#ppt_y-.03"/>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randombar(horizontal)">
                                      <p:cBhvr>
                                        <p:cTn id="69" dur="500"/>
                                        <p:tgtEl>
                                          <p:spTgt spid="13"/>
                                        </p:tgtEl>
                                      </p:cBhvr>
                                    </p:animEffect>
                                  </p:childTnLst>
                                </p:cTn>
                              </p:par>
                              <p:par>
                                <p:cTn id="70" presetID="14" presetClass="entr" presetSubtype="1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randombar(horizontal)">
                                      <p:cBhvr>
                                        <p:cTn id="72" dur="500"/>
                                        <p:tgtEl>
                                          <p:spTgt spid="15"/>
                                        </p:tgtEl>
                                      </p:cBhvr>
                                    </p:animEffect>
                                  </p:childTnLst>
                                </p:cTn>
                              </p:par>
                            </p:childTnLst>
                          </p:cTn>
                        </p:par>
                        <p:par>
                          <p:cTn id="73" fill="hold">
                            <p:stCondLst>
                              <p:cond delay="500"/>
                            </p:stCondLst>
                            <p:childTnLst>
                              <p:par>
                                <p:cTn id="74" presetID="37" presetClass="entr" presetSubtype="0" fill="hold" grpId="0" nodeType="afterEffect">
                                  <p:stCondLst>
                                    <p:cond delay="0"/>
                                  </p:stCondLst>
                                  <p:childTnLst>
                                    <p:set>
                                      <p:cBhvr>
                                        <p:cTn id="75" dur="1" fill="hold">
                                          <p:stCondLst>
                                            <p:cond delay="0"/>
                                          </p:stCondLst>
                                        </p:cTn>
                                        <p:tgtEl>
                                          <p:spTgt spid="6">
                                            <p:graphicEl>
                                              <a:dgm id="{8C544B04-9EB9-4D9A-AB5B-CEC1FF43757A}"/>
                                            </p:graphicEl>
                                          </p:spTgt>
                                        </p:tgtEl>
                                        <p:attrNameLst>
                                          <p:attrName>style.visibility</p:attrName>
                                        </p:attrNameLst>
                                      </p:cBhvr>
                                      <p:to>
                                        <p:strVal val="visible"/>
                                      </p:to>
                                    </p:set>
                                    <p:animEffect transition="in" filter="fade">
                                      <p:cBhvr>
                                        <p:cTn id="76" dur="1000"/>
                                        <p:tgtEl>
                                          <p:spTgt spid="6">
                                            <p:graphicEl>
                                              <a:dgm id="{8C544B04-9EB9-4D9A-AB5B-CEC1FF43757A}"/>
                                            </p:graphicEl>
                                          </p:spTgt>
                                        </p:tgtEl>
                                      </p:cBhvr>
                                    </p:animEffect>
                                    <p:anim calcmode="lin" valueType="num">
                                      <p:cBhvr>
                                        <p:cTn id="77" dur="1000" fill="hold"/>
                                        <p:tgtEl>
                                          <p:spTgt spid="6">
                                            <p:graphicEl>
                                              <a:dgm id="{8C544B04-9EB9-4D9A-AB5B-CEC1FF43757A}"/>
                                            </p:graphicEl>
                                          </p:spTgt>
                                        </p:tgtEl>
                                        <p:attrNameLst>
                                          <p:attrName>ppt_x</p:attrName>
                                        </p:attrNameLst>
                                      </p:cBhvr>
                                      <p:tavLst>
                                        <p:tav tm="0">
                                          <p:val>
                                            <p:strVal val="#ppt_x"/>
                                          </p:val>
                                        </p:tav>
                                        <p:tav tm="100000">
                                          <p:val>
                                            <p:strVal val="#ppt_x"/>
                                          </p:val>
                                        </p:tav>
                                      </p:tavLst>
                                    </p:anim>
                                    <p:anim calcmode="lin" valueType="num">
                                      <p:cBhvr>
                                        <p:cTn id="78" dur="900" decel="100000" fill="hold"/>
                                        <p:tgtEl>
                                          <p:spTgt spid="6">
                                            <p:graphicEl>
                                              <a:dgm id="{8C544B04-9EB9-4D9A-AB5B-CEC1FF43757A}"/>
                                            </p:graphicEl>
                                          </p:spTgt>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6">
                                            <p:graphicEl>
                                              <a:dgm id="{8C544B04-9EB9-4D9A-AB5B-CEC1FF43757A}"/>
                                            </p:graphicEl>
                                          </p:spTgt>
                                        </p:tgtEl>
                                        <p:attrNameLst>
                                          <p:attrName>ppt_y</p:attrName>
                                        </p:attrNameLst>
                                      </p:cBhvr>
                                      <p:tavLst>
                                        <p:tav tm="0">
                                          <p:val>
                                            <p:strVal val="#ppt_y-.03"/>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6" grpId="0" uiExpand="1">
        <p:bldSub>
          <a:bldDgm bld="lvlOne"/>
        </p:bldSub>
      </p:bldGraphic>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C928898-F982-4DE1-9AB4-EF5FFB2C9067}"/>
              </a:ext>
            </a:extLst>
          </p:cNvPr>
          <p:cNvSpPr txBox="1"/>
          <p:nvPr/>
        </p:nvSpPr>
        <p:spPr>
          <a:xfrm>
            <a:off x="0" y="0"/>
            <a:ext cx="6374674" cy="769441"/>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es-ES"/>
            </a:defPPr>
            <a:lvl1pPr algn="ctr" defTabSz="914400">
              <a:defRPr sz="4400" b="1" cap="a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defRPr>
            </a:lvl1pPr>
            <a:lvl2pPr defTabSz="914400"/>
            <a:lvl3pPr defTabSz="914400"/>
            <a:lvl4pPr defTabSz="914400"/>
            <a:lvl5pPr defTabSz="914400"/>
            <a:lvl6pPr defTabSz="914400"/>
            <a:lvl7pPr defTabSz="914400"/>
            <a:lvl8pPr defTabSz="914400"/>
            <a:lvl9pPr defTabSz="914400"/>
          </a:lstStyle>
          <a:p>
            <a:r>
              <a:rPr lang="es-ES" dirty="0">
                <a:solidFill>
                  <a:schemeClr val="accent4"/>
                </a:solidFill>
                <a:effectLst>
                  <a:outerShdw blurRad="19685" dist="12700" dir="5400000" algn="tl" rotWithShape="0">
                    <a:schemeClr val="accent1">
                      <a:satMod val="130000"/>
                      <a:alpha val="60000"/>
                    </a:schemeClr>
                  </a:outerShdw>
                </a:effectLst>
              </a:rPr>
              <a:t>EL DÍA DEL SEÑOR</a:t>
            </a:r>
          </a:p>
        </p:txBody>
      </p:sp>
      <p:sp>
        <p:nvSpPr>
          <p:cNvPr id="3" name="Rectángulo 2">
            <a:extLst>
              <a:ext uri="{FF2B5EF4-FFF2-40B4-BE49-F238E27FC236}">
                <a16:creationId xmlns:a16="http://schemas.microsoft.com/office/drawing/2014/main" id="{411AB8BA-7B4B-4C95-9AD5-8AA8B9E88D23}"/>
              </a:ext>
            </a:extLst>
          </p:cNvPr>
          <p:cNvSpPr/>
          <p:nvPr/>
        </p:nvSpPr>
        <p:spPr>
          <a:xfrm>
            <a:off x="0" y="633438"/>
            <a:ext cx="6374674" cy="646331"/>
          </a:xfrm>
          <a:prstGeom prst="rect">
            <a:avLst/>
          </a:prstGeom>
        </p:spPr>
        <p:txBody>
          <a:bodyPr wrap="square">
            <a:spAutoFit/>
          </a:bodyPr>
          <a:lstStyle/>
          <a:p>
            <a:pPr algn="ctr"/>
            <a:r>
              <a:rPr lang="es-ES" b="1" dirty="0">
                <a:solidFill>
                  <a:schemeClr val="accent5">
                    <a:lumMod val="20000"/>
                    <a:lumOff val="80000"/>
                  </a:schemeClr>
                </a:solidFill>
                <a:effectLst>
                  <a:outerShdw blurRad="38100" dist="38100" dir="2700000" algn="tl">
                    <a:srgbClr val="000000">
                      <a:alpha val="43137"/>
                    </a:srgbClr>
                  </a:outerShdw>
                </a:effectLst>
                <a:latin typeface="Comic Sans MS" panose="030F0702030302020204" pitchFamily="66" charset="0"/>
              </a:rPr>
              <a:t>“Yo estuve en espíritu en el día del Señor, y oí detrás de mí una gran voz como de trompeta” </a:t>
            </a:r>
            <a:r>
              <a:rPr lang="es-ES" sz="1600" b="1" dirty="0">
                <a:solidFill>
                  <a:schemeClr val="accent5">
                    <a:lumMod val="20000"/>
                    <a:lumOff val="80000"/>
                  </a:schemeClr>
                </a:solidFill>
                <a:effectLst>
                  <a:outerShdw blurRad="38100" dist="38100" dir="2700000" algn="tl">
                    <a:srgbClr val="000000">
                      <a:alpha val="43137"/>
                    </a:srgbClr>
                  </a:outerShdw>
                </a:effectLst>
                <a:latin typeface="Comic Sans MS" panose="030F0702030302020204" pitchFamily="66" charset="0"/>
              </a:rPr>
              <a:t>(Apocalipsis 1:10)</a:t>
            </a:r>
          </a:p>
        </p:txBody>
      </p:sp>
      <p:sp>
        <p:nvSpPr>
          <p:cNvPr id="4" name="CuadroTexto 3">
            <a:extLst>
              <a:ext uri="{FF2B5EF4-FFF2-40B4-BE49-F238E27FC236}">
                <a16:creationId xmlns:a16="http://schemas.microsoft.com/office/drawing/2014/main" id="{47E72E7C-A4C4-4957-8E36-A0877C3CF15A}"/>
              </a:ext>
            </a:extLst>
          </p:cNvPr>
          <p:cNvSpPr txBox="1"/>
          <p:nvPr/>
        </p:nvSpPr>
        <p:spPr>
          <a:xfrm>
            <a:off x="34833" y="1288087"/>
            <a:ext cx="5930538" cy="400110"/>
          </a:xfrm>
          <a:prstGeom prst="rect">
            <a:avLst/>
          </a:prstGeom>
          <a:noFill/>
        </p:spPr>
        <p:txBody>
          <a:bodyPr wrap="square" rtlCol="0">
            <a:spAutoFit/>
          </a:bodyPr>
          <a:lstStyle/>
          <a:p>
            <a:pPr algn="ctr">
              <a:spcBef>
                <a:spcPts val="600"/>
              </a:spcBef>
            </a:pPr>
            <a:r>
              <a:rPr lang="es-ES" sz="2000" b="1" dirty="0"/>
              <a:t>¿Cómo interpretar la expresión “el día del Señor”?</a:t>
            </a:r>
          </a:p>
        </p:txBody>
      </p:sp>
      <p:graphicFrame>
        <p:nvGraphicFramePr>
          <p:cNvPr id="6" name="Diagrama 5">
            <a:extLst>
              <a:ext uri="{FF2B5EF4-FFF2-40B4-BE49-F238E27FC236}">
                <a16:creationId xmlns:a16="http://schemas.microsoft.com/office/drawing/2014/main" id="{83657CF0-60A9-461C-85BD-8CE03B5628B4}"/>
              </a:ext>
            </a:extLst>
          </p:cNvPr>
          <p:cNvGraphicFramePr/>
          <p:nvPr>
            <p:extLst>
              <p:ext uri="{D42A27DB-BD31-4B8C-83A1-F6EECF244321}">
                <p14:modId xmlns:p14="http://schemas.microsoft.com/office/powerpoint/2010/main" val="3802491902"/>
              </p:ext>
            </p:extLst>
          </p:nvPr>
        </p:nvGraphicFramePr>
        <p:xfrm>
          <a:off x="34833" y="1679879"/>
          <a:ext cx="7654835" cy="5221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639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5"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26" dur="1000" fill="hold"/>
                                        <p:tgtEl>
                                          <p:spTgt spid="4"/>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graphicEl>
                                              <a:dgm id="{D008A4AB-D626-42CE-B79F-FBCFFD29056D}"/>
                                            </p:graphicEl>
                                          </p:spTgt>
                                        </p:tgtEl>
                                        <p:attrNameLst>
                                          <p:attrName>style.visibility</p:attrName>
                                        </p:attrNameLst>
                                      </p:cBhvr>
                                      <p:to>
                                        <p:strVal val="visible"/>
                                      </p:to>
                                    </p:set>
                                    <p:anim calcmode="lin" valueType="num">
                                      <p:cBhvr>
                                        <p:cTn id="35" dur="500" fill="hold"/>
                                        <p:tgtEl>
                                          <p:spTgt spid="6">
                                            <p:graphicEl>
                                              <a:dgm id="{D008A4AB-D626-42CE-B79F-FBCFFD29056D}"/>
                                            </p:graphicEl>
                                          </p:spTgt>
                                        </p:tgtEl>
                                        <p:attrNameLst>
                                          <p:attrName>ppt_w</p:attrName>
                                        </p:attrNameLst>
                                      </p:cBhvr>
                                      <p:tavLst>
                                        <p:tav tm="0">
                                          <p:val>
                                            <p:fltVal val="0"/>
                                          </p:val>
                                        </p:tav>
                                        <p:tav tm="100000">
                                          <p:val>
                                            <p:strVal val="#ppt_w"/>
                                          </p:val>
                                        </p:tav>
                                      </p:tavLst>
                                    </p:anim>
                                    <p:anim calcmode="lin" valueType="num">
                                      <p:cBhvr>
                                        <p:cTn id="36" dur="500" fill="hold"/>
                                        <p:tgtEl>
                                          <p:spTgt spid="6">
                                            <p:graphicEl>
                                              <a:dgm id="{D008A4AB-D626-42CE-B79F-FBCFFD29056D}"/>
                                            </p:graphicEl>
                                          </p:spTgt>
                                        </p:tgtEl>
                                        <p:attrNameLst>
                                          <p:attrName>ppt_h</p:attrName>
                                        </p:attrNameLst>
                                      </p:cBhvr>
                                      <p:tavLst>
                                        <p:tav tm="0">
                                          <p:val>
                                            <p:fltVal val="0"/>
                                          </p:val>
                                        </p:tav>
                                        <p:tav tm="100000">
                                          <p:val>
                                            <p:strVal val="#ppt_h"/>
                                          </p:val>
                                        </p:tav>
                                      </p:tavLst>
                                    </p:anim>
                                    <p:animEffect transition="in" filter="fade">
                                      <p:cBhvr>
                                        <p:cTn id="37" dur="500"/>
                                        <p:tgtEl>
                                          <p:spTgt spid="6">
                                            <p:graphicEl>
                                              <a:dgm id="{D008A4AB-D626-42CE-B79F-FBCFFD29056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graphicEl>
                                              <a:dgm id="{8AFF166E-6B3B-4C39-B2EB-186AB13C1EB6}"/>
                                            </p:graphicEl>
                                          </p:spTgt>
                                        </p:tgtEl>
                                        <p:attrNameLst>
                                          <p:attrName>style.visibility</p:attrName>
                                        </p:attrNameLst>
                                      </p:cBhvr>
                                      <p:to>
                                        <p:strVal val="visible"/>
                                      </p:to>
                                    </p:set>
                                    <p:anim calcmode="lin" valueType="num">
                                      <p:cBhvr>
                                        <p:cTn id="42" dur="500" fill="hold"/>
                                        <p:tgtEl>
                                          <p:spTgt spid="6">
                                            <p:graphicEl>
                                              <a:dgm id="{8AFF166E-6B3B-4C39-B2EB-186AB13C1EB6}"/>
                                            </p:graphicEl>
                                          </p:spTgt>
                                        </p:tgtEl>
                                        <p:attrNameLst>
                                          <p:attrName>ppt_w</p:attrName>
                                        </p:attrNameLst>
                                      </p:cBhvr>
                                      <p:tavLst>
                                        <p:tav tm="0">
                                          <p:val>
                                            <p:fltVal val="0"/>
                                          </p:val>
                                        </p:tav>
                                        <p:tav tm="100000">
                                          <p:val>
                                            <p:strVal val="#ppt_w"/>
                                          </p:val>
                                        </p:tav>
                                      </p:tavLst>
                                    </p:anim>
                                    <p:anim calcmode="lin" valueType="num">
                                      <p:cBhvr>
                                        <p:cTn id="43" dur="500" fill="hold"/>
                                        <p:tgtEl>
                                          <p:spTgt spid="6">
                                            <p:graphicEl>
                                              <a:dgm id="{8AFF166E-6B3B-4C39-B2EB-186AB13C1EB6}"/>
                                            </p:graphicEl>
                                          </p:spTgt>
                                        </p:tgtEl>
                                        <p:attrNameLst>
                                          <p:attrName>ppt_h</p:attrName>
                                        </p:attrNameLst>
                                      </p:cBhvr>
                                      <p:tavLst>
                                        <p:tav tm="0">
                                          <p:val>
                                            <p:fltVal val="0"/>
                                          </p:val>
                                        </p:tav>
                                        <p:tav tm="100000">
                                          <p:val>
                                            <p:strVal val="#ppt_h"/>
                                          </p:val>
                                        </p:tav>
                                      </p:tavLst>
                                    </p:anim>
                                    <p:animEffect transition="in" filter="fade">
                                      <p:cBhvr>
                                        <p:cTn id="44" dur="500"/>
                                        <p:tgtEl>
                                          <p:spTgt spid="6">
                                            <p:graphicEl>
                                              <a:dgm id="{8AFF166E-6B3B-4C39-B2EB-186AB13C1EB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6">
                                            <p:graphicEl>
                                              <a:dgm id="{6FB65216-2885-457F-8440-AA516502548B}"/>
                                            </p:graphicEl>
                                          </p:spTgt>
                                        </p:tgtEl>
                                        <p:attrNameLst>
                                          <p:attrName>style.visibility</p:attrName>
                                        </p:attrNameLst>
                                      </p:cBhvr>
                                      <p:to>
                                        <p:strVal val="visible"/>
                                      </p:to>
                                    </p:set>
                                    <p:anim calcmode="lin" valueType="num">
                                      <p:cBhvr>
                                        <p:cTn id="49" dur="500" fill="hold"/>
                                        <p:tgtEl>
                                          <p:spTgt spid="6">
                                            <p:graphicEl>
                                              <a:dgm id="{6FB65216-2885-457F-8440-AA516502548B}"/>
                                            </p:graphicEl>
                                          </p:spTgt>
                                        </p:tgtEl>
                                        <p:attrNameLst>
                                          <p:attrName>ppt_w</p:attrName>
                                        </p:attrNameLst>
                                      </p:cBhvr>
                                      <p:tavLst>
                                        <p:tav tm="0">
                                          <p:val>
                                            <p:fltVal val="0"/>
                                          </p:val>
                                        </p:tav>
                                        <p:tav tm="100000">
                                          <p:val>
                                            <p:strVal val="#ppt_w"/>
                                          </p:val>
                                        </p:tav>
                                      </p:tavLst>
                                    </p:anim>
                                    <p:anim calcmode="lin" valueType="num">
                                      <p:cBhvr>
                                        <p:cTn id="50" dur="500" fill="hold"/>
                                        <p:tgtEl>
                                          <p:spTgt spid="6">
                                            <p:graphicEl>
                                              <a:dgm id="{6FB65216-2885-457F-8440-AA516502548B}"/>
                                            </p:graphicEl>
                                          </p:spTgt>
                                        </p:tgtEl>
                                        <p:attrNameLst>
                                          <p:attrName>ppt_h</p:attrName>
                                        </p:attrNameLst>
                                      </p:cBhvr>
                                      <p:tavLst>
                                        <p:tav tm="0">
                                          <p:val>
                                            <p:fltVal val="0"/>
                                          </p:val>
                                        </p:tav>
                                        <p:tav tm="100000">
                                          <p:val>
                                            <p:strVal val="#ppt_h"/>
                                          </p:val>
                                        </p:tav>
                                      </p:tavLst>
                                    </p:anim>
                                    <p:animEffect transition="in" filter="fade">
                                      <p:cBhvr>
                                        <p:cTn id="51" dur="500"/>
                                        <p:tgtEl>
                                          <p:spTgt spid="6">
                                            <p:graphicEl>
                                              <a:dgm id="{6FB65216-2885-457F-8440-AA516502548B}"/>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6">
                                            <p:graphicEl>
                                              <a:dgm id="{C337912D-1210-4E89-9CFC-E2F482117AFE}"/>
                                            </p:graphicEl>
                                          </p:spTgt>
                                        </p:tgtEl>
                                        <p:attrNameLst>
                                          <p:attrName>style.visibility</p:attrName>
                                        </p:attrNameLst>
                                      </p:cBhvr>
                                      <p:to>
                                        <p:strVal val="visible"/>
                                      </p:to>
                                    </p:set>
                                    <p:animEffect transition="in" filter="wipe(up)">
                                      <p:cBhvr>
                                        <p:cTn id="56" dur="500"/>
                                        <p:tgtEl>
                                          <p:spTgt spid="6">
                                            <p:graphicEl>
                                              <a:dgm id="{C337912D-1210-4E89-9CFC-E2F482117AFE}"/>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6">
                                            <p:graphicEl>
                                              <a:dgm id="{8D81B32F-9A24-4146-AAA3-64C4DAA676FB}"/>
                                            </p:graphicEl>
                                          </p:spTgt>
                                        </p:tgtEl>
                                        <p:attrNameLst>
                                          <p:attrName>style.visibility</p:attrName>
                                        </p:attrNameLst>
                                      </p:cBhvr>
                                      <p:to>
                                        <p:strVal val="visible"/>
                                      </p:to>
                                    </p:set>
                                    <p:animEffect transition="in" filter="wipe(up)">
                                      <p:cBhvr>
                                        <p:cTn id="61" dur="500"/>
                                        <p:tgtEl>
                                          <p:spTgt spid="6">
                                            <p:graphicEl>
                                              <a:dgm id="{8D81B32F-9A24-4146-AAA3-64C4DAA676FB}"/>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6">
                                            <p:graphicEl>
                                              <a:dgm id="{1B64C222-430D-4B48-BA92-A9A0A39EE09C}"/>
                                            </p:graphicEl>
                                          </p:spTgt>
                                        </p:tgtEl>
                                        <p:attrNameLst>
                                          <p:attrName>style.visibility</p:attrName>
                                        </p:attrNameLst>
                                      </p:cBhvr>
                                      <p:to>
                                        <p:strVal val="visible"/>
                                      </p:to>
                                    </p:set>
                                    <p:animEffect transition="in" filter="wipe(up)">
                                      <p:cBhvr>
                                        <p:cTn id="66" dur="500"/>
                                        <p:tgtEl>
                                          <p:spTgt spid="6">
                                            <p:graphicEl>
                                              <a:dgm id="{1B64C222-430D-4B48-BA92-A9A0A39EE09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Graphic spid="6" grpId="0" uiExpand="1">
        <p:bldSub>
          <a:bldDgm bld="lvl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0E561F1-9939-41A1-AFA8-4E0FF1C80EBE}"/>
              </a:ext>
            </a:extLst>
          </p:cNvPr>
          <p:cNvSpPr txBox="1"/>
          <p:nvPr/>
        </p:nvSpPr>
        <p:spPr>
          <a:xfrm>
            <a:off x="0" y="0"/>
            <a:ext cx="7280368" cy="769441"/>
          </a:xfrm>
          <a:prstGeom prst="rect">
            <a:avLst/>
          </a:prstGeom>
          <a:noFill/>
        </p:spPr>
        <p:txBody>
          <a:bodyPr wrap="square" rtlCol="0">
            <a:spAutoFit/>
          </a:bodyPr>
          <a:lstStyle>
            <a:defPPr>
              <a:defRPr lang="es-ES"/>
            </a:defPPr>
            <a:lvl1pPr algn="ctr" defTabSz="914400">
              <a:defRPr sz="4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vl2pPr defTabSz="914400"/>
            <a:lvl3pPr defTabSz="914400"/>
            <a:lvl4pPr defTabSz="914400"/>
            <a:lvl5pPr defTabSz="914400"/>
            <a:lvl6pPr defTabSz="914400"/>
            <a:lvl7pPr defTabSz="914400"/>
            <a:lvl8pPr defTabSz="914400"/>
            <a:lvl9pPr defTabSz="914400"/>
          </a:lstStyle>
          <a:p>
            <a:r>
              <a:rPr lang="es-ES" dirty="0">
                <a:gradFill>
                  <a:gsLst>
                    <a:gs pos="0">
                      <a:srgbClr val="A54200"/>
                    </a:gs>
                    <a:gs pos="78000">
                      <a:srgbClr val="FF8C19"/>
                    </a:gs>
                    <a:gs pos="100000">
                      <a:srgbClr val="FFF1E9"/>
                    </a:gs>
                  </a:gsLst>
                  <a:lin ang="5400000"/>
                </a:gradFill>
              </a:rPr>
              <a:t>LA VISIÓN DE JESUCRISTO</a:t>
            </a:r>
          </a:p>
        </p:txBody>
      </p:sp>
      <p:sp>
        <p:nvSpPr>
          <p:cNvPr id="3" name="Rectángulo 2">
            <a:extLst>
              <a:ext uri="{FF2B5EF4-FFF2-40B4-BE49-F238E27FC236}">
                <a16:creationId xmlns:a16="http://schemas.microsoft.com/office/drawing/2014/main" id="{0C341BED-6125-45FA-B720-2BE187447BE2}"/>
              </a:ext>
            </a:extLst>
          </p:cNvPr>
          <p:cNvSpPr/>
          <p:nvPr/>
        </p:nvSpPr>
        <p:spPr>
          <a:xfrm>
            <a:off x="-1" y="651386"/>
            <a:ext cx="7332617" cy="923330"/>
          </a:xfrm>
          <a:prstGeom prst="rect">
            <a:avLst/>
          </a:prstGeom>
        </p:spPr>
        <p:txBody>
          <a:bodyPr wrap="square">
            <a:spAutoFit/>
            <a:scene3d>
              <a:camera prst="orthographicFront"/>
              <a:lightRig rig="threePt" dir="t"/>
            </a:scene3d>
            <a:sp3d extrusionH="57150">
              <a:bevelT w="38100" h="38100"/>
            </a:sp3d>
          </a:bodyPr>
          <a:lstStyle/>
          <a:p>
            <a:pPr algn="ctr"/>
            <a:r>
              <a:rPr lang="es-ES" b="1" dirty="0">
                <a:solidFill>
                  <a:srgbClr val="734507"/>
                </a:solidFill>
                <a:latin typeface="Comic Sans MS" panose="030F0702030302020204" pitchFamily="66" charset="0"/>
              </a:rPr>
              <a:t>“Cuando le vi, caí como muerto a sus pies. Y puso su diestra sobre mí, diciéndome: No temas; yo soy el primero y el último” </a:t>
            </a:r>
            <a:r>
              <a:rPr lang="es-ES" sz="1600" b="1" dirty="0">
                <a:solidFill>
                  <a:srgbClr val="734507"/>
                </a:solidFill>
                <a:latin typeface="Comic Sans MS" panose="030F0702030302020204" pitchFamily="66" charset="0"/>
              </a:rPr>
              <a:t>(Apocalipsis 1:17)</a:t>
            </a:r>
          </a:p>
        </p:txBody>
      </p:sp>
      <p:sp>
        <p:nvSpPr>
          <p:cNvPr id="4" name="CuadroTexto 3">
            <a:extLst>
              <a:ext uri="{FF2B5EF4-FFF2-40B4-BE49-F238E27FC236}">
                <a16:creationId xmlns:a16="http://schemas.microsoft.com/office/drawing/2014/main" id="{183A548B-7F1F-4DD1-920D-B7BD33A5C75F}"/>
              </a:ext>
            </a:extLst>
          </p:cNvPr>
          <p:cNvSpPr txBox="1"/>
          <p:nvPr/>
        </p:nvSpPr>
        <p:spPr>
          <a:xfrm>
            <a:off x="3866606" y="1542661"/>
            <a:ext cx="4963885" cy="400110"/>
          </a:xfrm>
          <a:prstGeom prst="rect">
            <a:avLst/>
          </a:prstGeom>
          <a:noFill/>
        </p:spPr>
        <p:txBody>
          <a:bodyPr wrap="square" rtlCol="0">
            <a:spAutoFit/>
          </a:bodyPr>
          <a:lstStyle/>
          <a:p>
            <a:pPr algn="ctr">
              <a:spcBef>
                <a:spcPts val="600"/>
              </a:spcBef>
            </a:pPr>
            <a:r>
              <a:rPr lang="es-ES" sz="2000" b="1" dirty="0"/>
              <a:t>¿Con qué aspecto se mostró Jesús a Juan?</a:t>
            </a:r>
          </a:p>
        </p:txBody>
      </p:sp>
      <p:graphicFrame>
        <p:nvGraphicFramePr>
          <p:cNvPr id="5" name="Diagrama 4">
            <a:extLst>
              <a:ext uri="{FF2B5EF4-FFF2-40B4-BE49-F238E27FC236}">
                <a16:creationId xmlns:a16="http://schemas.microsoft.com/office/drawing/2014/main" id="{B6424A49-7AF2-464B-94D5-A05D08BFA394}"/>
              </a:ext>
            </a:extLst>
          </p:cNvPr>
          <p:cNvGraphicFramePr/>
          <p:nvPr>
            <p:extLst>
              <p:ext uri="{D42A27DB-BD31-4B8C-83A1-F6EECF244321}">
                <p14:modId xmlns:p14="http://schemas.microsoft.com/office/powerpoint/2010/main" val="4043422130"/>
              </p:ext>
            </p:extLst>
          </p:nvPr>
        </p:nvGraphicFramePr>
        <p:xfrm>
          <a:off x="3866606" y="1858435"/>
          <a:ext cx="4963885" cy="4359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n 9" descr="Imagen que contiene exterior, hierba, hombre&#10;&#10;Descripción generada automáticamente">
            <a:extLst>
              <a:ext uri="{FF2B5EF4-FFF2-40B4-BE49-F238E27FC236}">
                <a16:creationId xmlns:a16="http://schemas.microsoft.com/office/drawing/2014/main" id="{0234E0C7-B095-47F3-B903-1AF74DF1DA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4980" y="4725134"/>
            <a:ext cx="2786743" cy="20900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Imagen 11">
            <a:extLst>
              <a:ext uri="{FF2B5EF4-FFF2-40B4-BE49-F238E27FC236}">
                <a16:creationId xmlns:a16="http://schemas.microsoft.com/office/drawing/2014/main" id="{714BD108-77AD-45BC-BFF1-A8139821443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80368" y="106441"/>
            <a:ext cx="1802674" cy="1393210"/>
          </a:xfrm>
          <a:prstGeom prst="roundRect">
            <a:avLst>
              <a:gd name="adj" fmla="val 4167"/>
            </a:avLst>
          </a:prstGeom>
          <a:solidFill>
            <a:srgbClr val="FFFFFF"/>
          </a:solidFill>
          <a:ln w="38100" cap="sq">
            <a:solidFill>
              <a:srgbClr val="292929"/>
            </a:solidFill>
            <a:miter lim="800000"/>
          </a:ln>
          <a:effectLst/>
          <a:scene3d>
            <a:camera prst="orthographicFront"/>
            <a:lightRig rig="threePt" dir="t">
              <a:rot lat="0" lon="0" rev="2700000"/>
            </a:lightRig>
          </a:scene3d>
          <a:sp3d>
            <a:bevelT h="38100"/>
            <a:contourClr>
              <a:srgbClr val="C0C0C0"/>
            </a:contourClr>
          </a:sp3d>
        </p:spPr>
      </p:pic>
      <p:pic>
        <p:nvPicPr>
          <p:cNvPr id="16" name="Imagen 15" descr="Imagen que contiene pared, interior, mesa&#10;&#10;Descripción generada automáticamente">
            <a:extLst>
              <a:ext uri="{FF2B5EF4-FFF2-40B4-BE49-F238E27FC236}">
                <a16:creationId xmlns:a16="http://schemas.microsoft.com/office/drawing/2014/main" id="{11E3848C-4599-42CD-B8A3-66963A63377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5570" y="1574716"/>
            <a:ext cx="3004457" cy="30067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CuadroTexto 5">
            <a:extLst>
              <a:ext uri="{FF2B5EF4-FFF2-40B4-BE49-F238E27FC236}">
                <a16:creationId xmlns:a16="http://schemas.microsoft.com/office/drawing/2014/main" id="{903CC86A-BE23-47AD-83AE-D2A0DCD7C513}"/>
              </a:ext>
            </a:extLst>
          </p:cNvPr>
          <p:cNvSpPr txBox="1"/>
          <p:nvPr/>
        </p:nvSpPr>
        <p:spPr>
          <a:xfrm>
            <a:off x="2965268" y="6107309"/>
            <a:ext cx="6178732" cy="707886"/>
          </a:xfrm>
          <a:prstGeom prst="rect">
            <a:avLst/>
          </a:prstGeom>
          <a:noFill/>
        </p:spPr>
        <p:txBody>
          <a:bodyPr wrap="square" rtlCol="0">
            <a:spAutoFit/>
          </a:bodyPr>
          <a:lstStyle/>
          <a:p>
            <a:pPr>
              <a:spcBef>
                <a:spcPts val="600"/>
              </a:spcBef>
            </a:pPr>
            <a:r>
              <a:rPr lang="es-ES" sz="2000" b="1" dirty="0"/>
              <a:t>El personaje vestido de lino que vieron tanto Juan como Daniel es Jesucristo en su función sumo sacerdotal.</a:t>
            </a:r>
          </a:p>
        </p:txBody>
      </p:sp>
    </p:spTree>
    <p:extLst>
      <p:ext uri="{BB962C8B-B14F-4D97-AF65-F5344CB8AC3E}">
        <p14:creationId xmlns:p14="http://schemas.microsoft.com/office/powerpoint/2010/main" val="1089599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3" dur="1000" fill="hold"/>
                                        <p:tgtEl>
                                          <p:spTgt spid="4"/>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5"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45" dur="1000" fill="hold"/>
                                        <p:tgtEl>
                                          <p:spTgt spid="16"/>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16"/>
                                        </p:tgtEl>
                                      </p:cBhvr>
                                    </p:animEffect>
                                  </p:childTnLst>
                                </p:cTn>
                              </p:par>
                            </p:childTnLst>
                          </p:cTn>
                        </p:par>
                        <p:par>
                          <p:cTn id="50" fill="hold">
                            <p:stCondLst>
                              <p:cond delay="1000"/>
                            </p:stCondLst>
                            <p:childTnLst>
                              <p:par>
                                <p:cTn id="51" presetID="15" presetClass="entr" presetSubtype="0" fill="hold" grpId="0" nodeType="afterEffect">
                                  <p:stCondLst>
                                    <p:cond delay="0"/>
                                  </p:stCondLst>
                                  <p:childTnLst>
                                    <p:set>
                                      <p:cBhvr>
                                        <p:cTn id="52" dur="1" fill="hold">
                                          <p:stCondLst>
                                            <p:cond delay="0"/>
                                          </p:stCondLst>
                                        </p:cTn>
                                        <p:tgtEl>
                                          <p:spTgt spid="5">
                                            <p:graphicEl>
                                              <a:dgm id="{63401E7A-3024-41AD-AF98-2A5BB9F2B9B5}"/>
                                            </p:graphicEl>
                                          </p:spTgt>
                                        </p:tgtEl>
                                        <p:attrNameLst>
                                          <p:attrName>style.visibility</p:attrName>
                                        </p:attrNameLst>
                                      </p:cBhvr>
                                      <p:to>
                                        <p:strVal val="visible"/>
                                      </p:to>
                                    </p:set>
                                    <p:anim calcmode="lin" valueType="num">
                                      <p:cBhvr>
                                        <p:cTn id="53" dur="1000" fill="hold"/>
                                        <p:tgtEl>
                                          <p:spTgt spid="5">
                                            <p:graphicEl>
                                              <a:dgm id="{63401E7A-3024-41AD-AF98-2A5BB9F2B9B5}"/>
                                            </p:graphicEl>
                                          </p:spTgt>
                                        </p:tgtEl>
                                        <p:attrNameLst>
                                          <p:attrName>ppt_w</p:attrName>
                                        </p:attrNameLst>
                                      </p:cBhvr>
                                      <p:tavLst>
                                        <p:tav tm="0">
                                          <p:val>
                                            <p:fltVal val="0"/>
                                          </p:val>
                                        </p:tav>
                                        <p:tav tm="100000">
                                          <p:val>
                                            <p:strVal val="#ppt_w"/>
                                          </p:val>
                                        </p:tav>
                                      </p:tavLst>
                                    </p:anim>
                                    <p:anim calcmode="lin" valueType="num">
                                      <p:cBhvr>
                                        <p:cTn id="54" dur="1000" fill="hold"/>
                                        <p:tgtEl>
                                          <p:spTgt spid="5">
                                            <p:graphicEl>
                                              <a:dgm id="{63401E7A-3024-41AD-AF98-2A5BB9F2B9B5}"/>
                                            </p:graphicEl>
                                          </p:spTgt>
                                        </p:tgtEl>
                                        <p:attrNameLst>
                                          <p:attrName>ppt_h</p:attrName>
                                        </p:attrNameLst>
                                      </p:cBhvr>
                                      <p:tavLst>
                                        <p:tav tm="0">
                                          <p:val>
                                            <p:fltVal val="0"/>
                                          </p:val>
                                        </p:tav>
                                        <p:tav tm="100000">
                                          <p:val>
                                            <p:strVal val="#ppt_h"/>
                                          </p:val>
                                        </p:tav>
                                      </p:tavLst>
                                    </p:anim>
                                    <p:anim calcmode="lin" valueType="num">
                                      <p:cBhvr>
                                        <p:cTn id="55" dur="1000" fill="hold"/>
                                        <p:tgtEl>
                                          <p:spTgt spid="5">
                                            <p:graphicEl>
                                              <a:dgm id="{63401E7A-3024-41AD-AF98-2A5BB9F2B9B5}"/>
                                            </p:graphicEl>
                                          </p:spTgt>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5">
                                            <p:graphicEl>
                                              <a:dgm id="{63401E7A-3024-41AD-AF98-2A5BB9F2B9B5}"/>
                                            </p:graphicEl>
                                          </p:spTgt>
                                        </p:tgtEl>
                                        <p:attrNameLst>
                                          <p:attrName>ppt_y</p:attrName>
                                        </p:attrNameLst>
                                      </p:cBhvr>
                                      <p:tavLst>
                                        <p:tav tm="0" fmla="#ppt_y+(sin(-2*pi*(1-$))*-#ppt_x+cos(-2*pi*(1-$))*(1-#ppt_y))*(1-$)">
                                          <p:val>
                                            <p:fltVal val="0"/>
                                          </p:val>
                                        </p:tav>
                                        <p:tav tm="100000">
                                          <p:val>
                                            <p:fltVal val="1"/>
                                          </p:val>
                                        </p:tav>
                                      </p:tavLst>
                                    </p:anim>
                                  </p:childTnLst>
                                </p:cTn>
                              </p:par>
                              <p:par>
                                <p:cTn id="57" presetID="15" presetClass="entr" presetSubtype="0" fill="hold" grpId="0" nodeType="withEffect">
                                  <p:stCondLst>
                                    <p:cond delay="0"/>
                                  </p:stCondLst>
                                  <p:childTnLst>
                                    <p:set>
                                      <p:cBhvr>
                                        <p:cTn id="58" dur="1" fill="hold">
                                          <p:stCondLst>
                                            <p:cond delay="0"/>
                                          </p:stCondLst>
                                        </p:cTn>
                                        <p:tgtEl>
                                          <p:spTgt spid="5">
                                            <p:graphicEl>
                                              <a:dgm id="{45CF1B97-7910-425F-864B-C22FAB8C4CCA}"/>
                                            </p:graphicEl>
                                          </p:spTgt>
                                        </p:tgtEl>
                                        <p:attrNameLst>
                                          <p:attrName>style.visibility</p:attrName>
                                        </p:attrNameLst>
                                      </p:cBhvr>
                                      <p:to>
                                        <p:strVal val="visible"/>
                                      </p:to>
                                    </p:set>
                                    <p:anim calcmode="lin" valueType="num">
                                      <p:cBhvr>
                                        <p:cTn id="59" dur="1000" fill="hold"/>
                                        <p:tgtEl>
                                          <p:spTgt spid="5">
                                            <p:graphicEl>
                                              <a:dgm id="{45CF1B97-7910-425F-864B-C22FAB8C4CCA}"/>
                                            </p:graphicEl>
                                          </p:spTgt>
                                        </p:tgtEl>
                                        <p:attrNameLst>
                                          <p:attrName>ppt_w</p:attrName>
                                        </p:attrNameLst>
                                      </p:cBhvr>
                                      <p:tavLst>
                                        <p:tav tm="0">
                                          <p:val>
                                            <p:fltVal val="0"/>
                                          </p:val>
                                        </p:tav>
                                        <p:tav tm="100000">
                                          <p:val>
                                            <p:strVal val="#ppt_w"/>
                                          </p:val>
                                        </p:tav>
                                      </p:tavLst>
                                    </p:anim>
                                    <p:anim calcmode="lin" valueType="num">
                                      <p:cBhvr>
                                        <p:cTn id="60" dur="1000" fill="hold"/>
                                        <p:tgtEl>
                                          <p:spTgt spid="5">
                                            <p:graphicEl>
                                              <a:dgm id="{45CF1B97-7910-425F-864B-C22FAB8C4CCA}"/>
                                            </p:graphicEl>
                                          </p:spTgt>
                                        </p:tgtEl>
                                        <p:attrNameLst>
                                          <p:attrName>ppt_h</p:attrName>
                                        </p:attrNameLst>
                                      </p:cBhvr>
                                      <p:tavLst>
                                        <p:tav tm="0">
                                          <p:val>
                                            <p:fltVal val="0"/>
                                          </p:val>
                                        </p:tav>
                                        <p:tav tm="100000">
                                          <p:val>
                                            <p:strVal val="#ppt_h"/>
                                          </p:val>
                                        </p:tav>
                                      </p:tavLst>
                                    </p:anim>
                                    <p:anim calcmode="lin" valueType="num">
                                      <p:cBhvr>
                                        <p:cTn id="61" dur="1000" fill="hold"/>
                                        <p:tgtEl>
                                          <p:spTgt spid="5">
                                            <p:graphicEl>
                                              <a:dgm id="{45CF1B97-7910-425F-864B-C22FAB8C4CCA}"/>
                                            </p:graphicEl>
                                          </p:spTgt>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5">
                                            <p:graphicEl>
                                              <a:dgm id="{45CF1B97-7910-425F-864B-C22FAB8C4CCA}"/>
                                            </p:graphicEl>
                                          </p:spTgt>
                                        </p:tgtEl>
                                        <p:attrNameLst>
                                          <p:attrName>ppt_y</p:attrName>
                                        </p:attrNameLst>
                                      </p:cBhvr>
                                      <p:tavLst>
                                        <p:tav tm="0" fmla="#ppt_y+(sin(-2*pi*(1-$))*-#ppt_x+cos(-2*pi*(1-$))*(1-#ppt_y))*(1-$)">
                                          <p:val>
                                            <p:fltVal val="0"/>
                                          </p:val>
                                        </p:tav>
                                        <p:tav tm="100000">
                                          <p:val>
                                            <p:fltVal val="1"/>
                                          </p:val>
                                        </p:tav>
                                      </p:tavLst>
                                    </p:anim>
                                  </p:childTnLst>
                                </p:cTn>
                              </p:par>
                              <p:par>
                                <p:cTn id="63" presetID="15" presetClass="entr" presetSubtype="0" fill="hold" grpId="0" nodeType="withEffect">
                                  <p:stCondLst>
                                    <p:cond delay="0"/>
                                  </p:stCondLst>
                                  <p:childTnLst>
                                    <p:set>
                                      <p:cBhvr>
                                        <p:cTn id="64" dur="1" fill="hold">
                                          <p:stCondLst>
                                            <p:cond delay="0"/>
                                          </p:stCondLst>
                                        </p:cTn>
                                        <p:tgtEl>
                                          <p:spTgt spid="5">
                                            <p:graphicEl>
                                              <a:dgm id="{0FF0AF8D-D83A-44AC-9945-068621250D70}"/>
                                            </p:graphicEl>
                                          </p:spTgt>
                                        </p:tgtEl>
                                        <p:attrNameLst>
                                          <p:attrName>style.visibility</p:attrName>
                                        </p:attrNameLst>
                                      </p:cBhvr>
                                      <p:to>
                                        <p:strVal val="visible"/>
                                      </p:to>
                                    </p:set>
                                    <p:anim calcmode="lin" valueType="num">
                                      <p:cBhvr>
                                        <p:cTn id="65" dur="1000" fill="hold"/>
                                        <p:tgtEl>
                                          <p:spTgt spid="5">
                                            <p:graphicEl>
                                              <a:dgm id="{0FF0AF8D-D83A-44AC-9945-068621250D70}"/>
                                            </p:graphicEl>
                                          </p:spTgt>
                                        </p:tgtEl>
                                        <p:attrNameLst>
                                          <p:attrName>ppt_w</p:attrName>
                                        </p:attrNameLst>
                                      </p:cBhvr>
                                      <p:tavLst>
                                        <p:tav tm="0">
                                          <p:val>
                                            <p:fltVal val="0"/>
                                          </p:val>
                                        </p:tav>
                                        <p:tav tm="100000">
                                          <p:val>
                                            <p:strVal val="#ppt_w"/>
                                          </p:val>
                                        </p:tav>
                                      </p:tavLst>
                                    </p:anim>
                                    <p:anim calcmode="lin" valueType="num">
                                      <p:cBhvr>
                                        <p:cTn id="66" dur="1000" fill="hold"/>
                                        <p:tgtEl>
                                          <p:spTgt spid="5">
                                            <p:graphicEl>
                                              <a:dgm id="{0FF0AF8D-D83A-44AC-9945-068621250D70}"/>
                                            </p:graphicEl>
                                          </p:spTgt>
                                        </p:tgtEl>
                                        <p:attrNameLst>
                                          <p:attrName>ppt_h</p:attrName>
                                        </p:attrNameLst>
                                      </p:cBhvr>
                                      <p:tavLst>
                                        <p:tav tm="0">
                                          <p:val>
                                            <p:fltVal val="0"/>
                                          </p:val>
                                        </p:tav>
                                        <p:tav tm="100000">
                                          <p:val>
                                            <p:strVal val="#ppt_h"/>
                                          </p:val>
                                        </p:tav>
                                      </p:tavLst>
                                    </p:anim>
                                    <p:anim calcmode="lin" valueType="num">
                                      <p:cBhvr>
                                        <p:cTn id="67" dur="1000" fill="hold"/>
                                        <p:tgtEl>
                                          <p:spTgt spid="5">
                                            <p:graphicEl>
                                              <a:dgm id="{0FF0AF8D-D83A-44AC-9945-068621250D70}"/>
                                            </p:graphicEl>
                                          </p:spTgt>
                                        </p:tgtEl>
                                        <p:attrNameLst>
                                          <p:attrName>ppt_x</p:attrName>
                                        </p:attrNameLst>
                                      </p:cBhvr>
                                      <p:tavLst>
                                        <p:tav tm="0" fmla="#ppt_x+(cos(-2*pi*(1-$))*-#ppt_x-sin(-2*pi*(1-$))*(1-#ppt_y))*(1-$)">
                                          <p:val>
                                            <p:fltVal val="0"/>
                                          </p:val>
                                        </p:tav>
                                        <p:tav tm="100000">
                                          <p:val>
                                            <p:fltVal val="1"/>
                                          </p:val>
                                        </p:tav>
                                      </p:tavLst>
                                    </p:anim>
                                    <p:anim calcmode="lin" valueType="num">
                                      <p:cBhvr>
                                        <p:cTn id="68" dur="1000" fill="hold"/>
                                        <p:tgtEl>
                                          <p:spTgt spid="5">
                                            <p:graphicEl>
                                              <a:dgm id="{0FF0AF8D-D83A-44AC-9945-068621250D70}"/>
                                            </p:graphic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9" fill="hold">
                      <p:stCondLst>
                        <p:cond delay="indefinite"/>
                      </p:stCondLst>
                      <p:childTnLst>
                        <p:par>
                          <p:cTn id="70" fill="hold">
                            <p:stCondLst>
                              <p:cond delay="0"/>
                            </p:stCondLst>
                            <p:childTnLst>
                              <p:par>
                                <p:cTn id="71" presetID="15" presetClass="entr" presetSubtype="0" fill="hold" grpId="0" nodeType="clickEffect">
                                  <p:stCondLst>
                                    <p:cond delay="0"/>
                                  </p:stCondLst>
                                  <p:childTnLst>
                                    <p:set>
                                      <p:cBhvr>
                                        <p:cTn id="72" dur="1" fill="hold">
                                          <p:stCondLst>
                                            <p:cond delay="0"/>
                                          </p:stCondLst>
                                        </p:cTn>
                                        <p:tgtEl>
                                          <p:spTgt spid="5">
                                            <p:graphicEl>
                                              <a:dgm id="{A7BC8B50-8F55-43E8-B863-DCA85E2AEE57}"/>
                                            </p:graphicEl>
                                          </p:spTgt>
                                        </p:tgtEl>
                                        <p:attrNameLst>
                                          <p:attrName>style.visibility</p:attrName>
                                        </p:attrNameLst>
                                      </p:cBhvr>
                                      <p:to>
                                        <p:strVal val="visible"/>
                                      </p:to>
                                    </p:set>
                                    <p:anim calcmode="lin" valueType="num">
                                      <p:cBhvr>
                                        <p:cTn id="73" dur="1000" fill="hold"/>
                                        <p:tgtEl>
                                          <p:spTgt spid="5">
                                            <p:graphicEl>
                                              <a:dgm id="{A7BC8B50-8F55-43E8-B863-DCA85E2AEE57}"/>
                                            </p:graphicEl>
                                          </p:spTgt>
                                        </p:tgtEl>
                                        <p:attrNameLst>
                                          <p:attrName>ppt_w</p:attrName>
                                        </p:attrNameLst>
                                      </p:cBhvr>
                                      <p:tavLst>
                                        <p:tav tm="0">
                                          <p:val>
                                            <p:fltVal val="0"/>
                                          </p:val>
                                        </p:tav>
                                        <p:tav tm="100000">
                                          <p:val>
                                            <p:strVal val="#ppt_w"/>
                                          </p:val>
                                        </p:tav>
                                      </p:tavLst>
                                    </p:anim>
                                    <p:anim calcmode="lin" valueType="num">
                                      <p:cBhvr>
                                        <p:cTn id="74" dur="1000" fill="hold"/>
                                        <p:tgtEl>
                                          <p:spTgt spid="5">
                                            <p:graphicEl>
                                              <a:dgm id="{A7BC8B50-8F55-43E8-B863-DCA85E2AEE57}"/>
                                            </p:graphicEl>
                                          </p:spTgt>
                                        </p:tgtEl>
                                        <p:attrNameLst>
                                          <p:attrName>ppt_h</p:attrName>
                                        </p:attrNameLst>
                                      </p:cBhvr>
                                      <p:tavLst>
                                        <p:tav tm="0">
                                          <p:val>
                                            <p:fltVal val="0"/>
                                          </p:val>
                                        </p:tav>
                                        <p:tav tm="100000">
                                          <p:val>
                                            <p:strVal val="#ppt_h"/>
                                          </p:val>
                                        </p:tav>
                                      </p:tavLst>
                                    </p:anim>
                                    <p:anim calcmode="lin" valueType="num">
                                      <p:cBhvr>
                                        <p:cTn id="75" dur="1000" fill="hold"/>
                                        <p:tgtEl>
                                          <p:spTgt spid="5">
                                            <p:graphicEl>
                                              <a:dgm id="{A7BC8B50-8F55-43E8-B863-DCA85E2AEE57}"/>
                                            </p:graphicEl>
                                          </p:spTgt>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5">
                                            <p:graphicEl>
                                              <a:dgm id="{A7BC8B50-8F55-43E8-B863-DCA85E2AEE57}"/>
                                            </p:graphicEl>
                                          </p:spTgt>
                                        </p:tgtEl>
                                        <p:attrNameLst>
                                          <p:attrName>ppt_y</p:attrName>
                                        </p:attrNameLst>
                                      </p:cBhvr>
                                      <p:tavLst>
                                        <p:tav tm="0" fmla="#ppt_y+(sin(-2*pi*(1-$))*-#ppt_x+cos(-2*pi*(1-$))*(1-#ppt_y))*(1-$)">
                                          <p:val>
                                            <p:fltVal val="0"/>
                                          </p:val>
                                        </p:tav>
                                        <p:tav tm="100000">
                                          <p:val>
                                            <p:fltVal val="1"/>
                                          </p:val>
                                        </p:tav>
                                      </p:tavLst>
                                    </p:anim>
                                  </p:childTnLst>
                                </p:cTn>
                              </p:par>
                              <p:par>
                                <p:cTn id="77" presetID="15" presetClass="entr" presetSubtype="0" fill="hold" grpId="0" nodeType="withEffect">
                                  <p:stCondLst>
                                    <p:cond delay="0"/>
                                  </p:stCondLst>
                                  <p:childTnLst>
                                    <p:set>
                                      <p:cBhvr>
                                        <p:cTn id="78" dur="1" fill="hold">
                                          <p:stCondLst>
                                            <p:cond delay="0"/>
                                          </p:stCondLst>
                                        </p:cTn>
                                        <p:tgtEl>
                                          <p:spTgt spid="5">
                                            <p:graphicEl>
                                              <a:dgm id="{E9CEA226-F65E-47A3-AB11-28A23632CBD6}"/>
                                            </p:graphicEl>
                                          </p:spTgt>
                                        </p:tgtEl>
                                        <p:attrNameLst>
                                          <p:attrName>style.visibility</p:attrName>
                                        </p:attrNameLst>
                                      </p:cBhvr>
                                      <p:to>
                                        <p:strVal val="visible"/>
                                      </p:to>
                                    </p:set>
                                    <p:anim calcmode="lin" valueType="num">
                                      <p:cBhvr>
                                        <p:cTn id="79" dur="1000" fill="hold"/>
                                        <p:tgtEl>
                                          <p:spTgt spid="5">
                                            <p:graphicEl>
                                              <a:dgm id="{E9CEA226-F65E-47A3-AB11-28A23632CBD6}"/>
                                            </p:graphicEl>
                                          </p:spTgt>
                                        </p:tgtEl>
                                        <p:attrNameLst>
                                          <p:attrName>ppt_w</p:attrName>
                                        </p:attrNameLst>
                                      </p:cBhvr>
                                      <p:tavLst>
                                        <p:tav tm="0">
                                          <p:val>
                                            <p:fltVal val="0"/>
                                          </p:val>
                                        </p:tav>
                                        <p:tav tm="100000">
                                          <p:val>
                                            <p:strVal val="#ppt_w"/>
                                          </p:val>
                                        </p:tav>
                                      </p:tavLst>
                                    </p:anim>
                                    <p:anim calcmode="lin" valueType="num">
                                      <p:cBhvr>
                                        <p:cTn id="80" dur="1000" fill="hold"/>
                                        <p:tgtEl>
                                          <p:spTgt spid="5">
                                            <p:graphicEl>
                                              <a:dgm id="{E9CEA226-F65E-47A3-AB11-28A23632CBD6}"/>
                                            </p:graphicEl>
                                          </p:spTgt>
                                        </p:tgtEl>
                                        <p:attrNameLst>
                                          <p:attrName>ppt_h</p:attrName>
                                        </p:attrNameLst>
                                      </p:cBhvr>
                                      <p:tavLst>
                                        <p:tav tm="0">
                                          <p:val>
                                            <p:fltVal val="0"/>
                                          </p:val>
                                        </p:tav>
                                        <p:tav tm="100000">
                                          <p:val>
                                            <p:strVal val="#ppt_h"/>
                                          </p:val>
                                        </p:tav>
                                      </p:tavLst>
                                    </p:anim>
                                    <p:anim calcmode="lin" valueType="num">
                                      <p:cBhvr>
                                        <p:cTn id="81" dur="1000" fill="hold"/>
                                        <p:tgtEl>
                                          <p:spTgt spid="5">
                                            <p:graphicEl>
                                              <a:dgm id="{E9CEA226-F65E-47A3-AB11-28A23632CBD6}"/>
                                            </p:graphicEl>
                                          </p:spTgt>
                                        </p:tgtEl>
                                        <p:attrNameLst>
                                          <p:attrName>ppt_x</p:attrName>
                                        </p:attrNameLst>
                                      </p:cBhvr>
                                      <p:tavLst>
                                        <p:tav tm="0" fmla="#ppt_x+(cos(-2*pi*(1-$))*-#ppt_x-sin(-2*pi*(1-$))*(1-#ppt_y))*(1-$)">
                                          <p:val>
                                            <p:fltVal val="0"/>
                                          </p:val>
                                        </p:tav>
                                        <p:tav tm="100000">
                                          <p:val>
                                            <p:fltVal val="1"/>
                                          </p:val>
                                        </p:tav>
                                      </p:tavLst>
                                    </p:anim>
                                    <p:anim calcmode="lin" valueType="num">
                                      <p:cBhvr>
                                        <p:cTn id="82" dur="1000" fill="hold"/>
                                        <p:tgtEl>
                                          <p:spTgt spid="5">
                                            <p:graphicEl>
                                              <a:dgm id="{E9CEA226-F65E-47A3-AB11-28A23632CBD6}"/>
                                            </p:graphicEl>
                                          </p:spTgt>
                                        </p:tgtEl>
                                        <p:attrNameLst>
                                          <p:attrName>ppt_y</p:attrName>
                                        </p:attrNameLst>
                                      </p:cBhvr>
                                      <p:tavLst>
                                        <p:tav tm="0" fmla="#ppt_y+(sin(-2*pi*(1-$))*-#ppt_x+cos(-2*pi*(1-$))*(1-#ppt_y))*(1-$)">
                                          <p:val>
                                            <p:fltVal val="0"/>
                                          </p:val>
                                        </p:tav>
                                        <p:tav tm="100000">
                                          <p:val>
                                            <p:fltVal val="1"/>
                                          </p:val>
                                        </p:tav>
                                      </p:tavLst>
                                    </p:anim>
                                  </p:childTnLst>
                                </p:cTn>
                              </p:par>
                            </p:childTnLst>
                          </p:cTn>
                        </p:par>
                        <p:par>
                          <p:cTn id="83" fill="hold">
                            <p:stCondLst>
                              <p:cond delay="1000"/>
                            </p:stCondLst>
                            <p:childTnLst>
                              <p:par>
                                <p:cTn id="84" presetID="15" presetClass="entr" presetSubtype="0" fill="hold" grpId="0" nodeType="afterEffect">
                                  <p:stCondLst>
                                    <p:cond delay="0"/>
                                  </p:stCondLst>
                                  <p:childTnLst>
                                    <p:set>
                                      <p:cBhvr>
                                        <p:cTn id="85" dur="1" fill="hold">
                                          <p:stCondLst>
                                            <p:cond delay="0"/>
                                          </p:stCondLst>
                                        </p:cTn>
                                        <p:tgtEl>
                                          <p:spTgt spid="5">
                                            <p:graphicEl>
                                              <a:dgm id="{F3869F3B-0870-4CEF-A327-418EB93B999D}"/>
                                            </p:graphicEl>
                                          </p:spTgt>
                                        </p:tgtEl>
                                        <p:attrNameLst>
                                          <p:attrName>style.visibility</p:attrName>
                                        </p:attrNameLst>
                                      </p:cBhvr>
                                      <p:to>
                                        <p:strVal val="visible"/>
                                      </p:to>
                                    </p:set>
                                    <p:anim calcmode="lin" valueType="num">
                                      <p:cBhvr>
                                        <p:cTn id="86" dur="1000" fill="hold"/>
                                        <p:tgtEl>
                                          <p:spTgt spid="5">
                                            <p:graphicEl>
                                              <a:dgm id="{F3869F3B-0870-4CEF-A327-418EB93B999D}"/>
                                            </p:graphicEl>
                                          </p:spTgt>
                                        </p:tgtEl>
                                        <p:attrNameLst>
                                          <p:attrName>ppt_w</p:attrName>
                                        </p:attrNameLst>
                                      </p:cBhvr>
                                      <p:tavLst>
                                        <p:tav tm="0">
                                          <p:val>
                                            <p:fltVal val="0"/>
                                          </p:val>
                                        </p:tav>
                                        <p:tav tm="100000">
                                          <p:val>
                                            <p:strVal val="#ppt_w"/>
                                          </p:val>
                                        </p:tav>
                                      </p:tavLst>
                                    </p:anim>
                                    <p:anim calcmode="lin" valueType="num">
                                      <p:cBhvr>
                                        <p:cTn id="87" dur="1000" fill="hold"/>
                                        <p:tgtEl>
                                          <p:spTgt spid="5">
                                            <p:graphicEl>
                                              <a:dgm id="{F3869F3B-0870-4CEF-A327-418EB93B999D}"/>
                                            </p:graphicEl>
                                          </p:spTgt>
                                        </p:tgtEl>
                                        <p:attrNameLst>
                                          <p:attrName>ppt_h</p:attrName>
                                        </p:attrNameLst>
                                      </p:cBhvr>
                                      <p:tavLst>
                                        <p:tav tm="0">
                                          <p:val>
                                            <p:fltVal val="0"/>
                                          </p:val>
                                        </p:tav>
                                        <p:tav tm="100000">
                                          <p:val>
                                            <p:strVal val="#ppt_h"/>
                                          </p:val>
                                        </p:tav>
                                      </p:tavLst>
                                    </p:anim>
                                    <p:anim calcmode="lin" valueType="num">
                                      <p:cBhvr>
                                        <p:cTn id="88" dur="1000" fill="hold"/>
                                        <p:tgtEl>
                                          <p:spTgt spid="5">
                                            <p:graphicEl>
                                              <a:dgm id="{F3869F3B-0870-4CEF-A327-418EB93B999D}"/>
                                            </p:graphicEl>
                                          </p:spTgt>
                                        </p:tgtEl>
                                        <p:attrNameLst>
                                          <p:attrName>ppt_x</p:attrName>
                                        </p:attrNameLst>
                                      </p:cBhvr>
                                      <p:tavLst>
                                        <p:tav tm="0" fmla="#ppt_x+(cos(-2*pi*(1-$))*-#ppt_x-sin(-2*pi*(1-$))*(1-#ppt_y))*(1-$)">
                                          <p:val>
                                            <p:fltVal val="0"/>
                                          </p:val>
                                        </p:tav>
                                        <p:tav tm="100000">
                                          <p:val>
                                            <p:fltVal val="1"/>
                                          </p:val>
                                        </p:tav>
                                      </p:tavLst>
                                    </p:anim>
                                    <p:anim calcmode="lin" valueType="num">
                                      <p:cBhvr>
                                        <p:cTn id="89" dur="1000" fill="hold"/>
                                        <p:tgtEl>
                                          <p:spTgt spid="5">
                                            <p:graphicEl>
                                              <a:dgm id="{F3869F3B-0870-4CEF-A327-418EB93B999D}"/>
                                            </p:graphicEl>
                                          </p:spTgt>
                                        </p:tgtEl>
                                        <p:attrNameLst>
                                          <p:attrName>ppt_y</p:attrName>
                                        </p:attrNameLst>
                                      </p:cBhvr>
                                      <p:tavLst>
                                        <p:tav tm="0" fmla="#ppt_y+(sin(-2*pi*(1-$))*-#ppt_x+cos(-2*pi*(1-$))*(1-#ppt_y))*(1-$)">
                                          <p:val>
                                            <p:fltVal val="0"/>
                                          </p:val>
                                        </p:tav>
                                        <p:tav tm="100000">
                                          <p:val>
                                            <p:fltVal val="1"/>
                                          </p:val>
                                        </p:tav>
                                      </p:tavLst>
                                    </p:anim>
                                  </p:childTnLst>
                                </p:cTn>
                              </p:par>
                              <p:par>
                                <p:cTn id="90" presetID="15" presetClass="entr" presetSubtype="0" fill="hold" grpId="0" nodeType="withEffect">
                                  <p:stCondLst>
                                    <p:cond delay="0"/>
                                  </p:stCondLst>
                                  <p:childTnLst>
                                    <p:set>
                                      <p:cBhvr>
                                        <p:cTn id="91" dur="1" fill="hold">
                                          <p:stCondLst>
                                            <p:cond delay="0"/>
                                          </p:stCondLst>
                                        </p:cTn>
                                        <p:tgtEl>
                                          <p:spTgt spid="5">
                                            <p:graphicEl>
                                              <a:dgm id="{DD0A0F1E-E739-44B0-AD66-773D936FCA96}"/>
                                            </p:graphicEl>
                                          </p:spTgt>
                                        </p:tgtEl>
                                        <p:attrNameLst>
                                          <p:attrName>style.visibility</p:attrName>
                                        </p:attrNameLst>
                                      </p:cBhvr>
                                      <p:to>
                                        <p:strVal val="visible"/>
                                      </p:to>
                                    </p:set>
                                    <p:anim calcmode="lin" valueType="num">
                                      <p:cBhvr>
                                        <p:cTn id="92" dur="1000" fill="hold"/>
                                        <p:tgtEl>
                                          <p:spTgt spid="5">
                                            <p:graphicEl>
                                              <a:dgm id="{DD0A0F1E-E739-44B0-AD66-773D936FCA96}"/>
                                            </p:graphicEl>
                                          </p:spTgt>
                                        </p:tgtEl>
                                        <p:attrNameLst>
                                          <p:attrName>ppt_w</p:attrName>
                                        </p:attrNameLst>
                                      </p:cBhvr>
                                      <p:tavLst>
                                        <p:tav tm="0">
                                          <p:val>
                                            <p:fltVal val="0"/>
                                          </p:val>
                                        </p:tav>
                                        <p:tav tm="100000">
                                          <p:val>
                                            <p:strVal val="#ppt_w"/>
                                          </p:val>
                                        </p:tav>
                                      </p:tavLst>
                                    </p:anim>
                                    <p:anim calcmode="lin" valueType="num">
                                      <p:cBhvr>
                                        <p:cTn id="93" dur="1000" fill="hold"/>
                                        <p:tgtEl>
                                          <p:spTgt spid="5">
                                            <p:graphicEl>
                                              <a:dgm id="{DD0A0F1E-E739-44B0-AD66-773D936FCA96}"/>
                                            </p:graphicEl>
                                          </p:spTgt>
                                        </p:tgtEl>
                                        <p:attrNameLst>
                                          <p:attrName>ppt_h</p:attrName>
                                        </p:attrNameLst>
                                      </p:cBhvr>
                                      <p:tavLst>
                                        <p:tav tm="0">
                                          <p:val>
                                            <p:fltVal val="0"/>
                                          </p:val>
                                        </p:tav>
                                        <p:tav tm="100000">
                                          <p:val>
                                            <p:strVal val="#ppt_h"/>
                                          </p:val>
                                        </p:tav>
                                      </p:tavLst>
                                    </p:anim>
                                    <p:anim calcmode="lin" valueType="num">
                                      <p:cBhvr>
                                        <p:cTn id="94" dur="1000" fill="hold"/>
                                        <p:tgtEl>
                                          <p:spTgt spid="5">
                                            <p:graphicEl>
                                              <a:dgm id="{DD0A0F1E-E739-44B0-AD66-773D936FCA96}"/>
                                            </p:graphicEl>
                                          </p:spTgt>
                                        </p:tgtEl>
                                        <p:attrNameLst>
                                          <p:attrName>ppt_x</p:attrName>
                                        </p:attrNameLst>
                                      </p:cBhvr>
                                      <p:tavLst>
                                        <p:tav tm="0" fmla="#ppt_x+(cos(-2*pi*(1-$))*-#ppt_x-sin(-2*pi*(1-$))*(1-#ppt_y))*(1-$)">
                                          <p:val>
                                            <p:fltVal val="0"/>
                                          </p:val>
                                        </p:tav>
                                        <p:tav tm="100000">
                                          <p:val>
                                            <p:fltVal val="1"/>
                                          </p:val>
                                        </p:tav>
                                      </p:tavLst>
                                    </p:anim>
                                    <p:anim calcmode="lin" valueType="num">
                                      <p:cBhvr>
                                        <p:cTn id="95" dur="1000" fill="hold"/>
                                        <p:tgtEl>
                                          <p:spTgt spid="5">
                                            <p:graphicEl>
                                              <a:dgm id="{DD0A0F1E-E739-44B0-AD66-773D936FCA96}"/>
                                            </p:graphicEl>
                                          </p:spTgt>
                                        </p:tgtEl>
                                        <p:attrNameLst>
                                          <p:attrName>ppt_y</p:attrName>
                                        </p:attrNameLst>
                                      </p:cBhvr>
                                      <p:tavLst>
                                        <p:tav tm="0" fmla="#ppt_y+(sin(-2*pi*(1-$))*-#ppt_x+cos(-2*pi*(1-$))*(1-#ppt_y))*(1-$)">
                                          <p:val>
                                            <p:fltVal val="0"/>
                                          </p:val>
                                        </p:tav>
                                        <p:tav tm="100000">
                                          <p:val>
                                            <p:fltVal val="1"/>
                                          </p:val>
                                        </p:tav>
                                      </p:tavLst>
                                    </p:anim>
                                  </p:childTnLst>
                                </p:cTn>
                              </p:par>
                            </p:childTnLst>
                          </p:cTn>
                        </p:par>
                        <p:par>
                          <p:cTn id="96" fill="hold">
                            <p:stCondLst>
                              <p:cond delay="2000"/>
                            </p:stCondLst>
                            <p:childTnLst>
                              <p:par>
                                <p:cTn id="97" presetID="15" presetClass="entr" presetSubtype="0" fill="hold" grpId="0" nodeType="afterEffect">
                                  <p:stCondLst>
                                    <p:cond delay="0"/>
                                  </p:stCondLst>
                                  <p:childTnLst>
                                    <p:set>
                                      <p:cBhvr>
                                        <p:cTn id="98" dur="1" fill="hold">
                                          <p:stCondLst>
                                            <p:cond delay="0"/>
                                          </p:stCondLst>
                                        </p:cTn>
                                        <p:tgtEl>
                                          <p:spTgt spid="5">
                                            <p:graphicEl>
                                              <a:dgm id="{2F3C3CD0-AD7B-45E3-88CA-DA7D826B4B9B}"/>
                                            </p:graphicEl>
                                          </p:spTgt>
                                        </p:tgtEl>
                                        <p:attrNameLst>
                                          <p:attrName>style.visibility</p:attrName>
                                        </p:attrNameLst>
                                      </p:cBhvr>
                                      <p:to>
                                        <p:strVal val="visible"/>
                                      </p:to>
                                    </p:set>
                                    <p:anim calcmode="lin" valueType="num">
                                      <p:cBhvr>
                                        <p:cTn id="99" dur="1000" fill="hold"/>
                                        <p:tgtEl>
                                          <p:spTgt spid="5">
                                            <p:graphicEl>
                                              <a:dgm id="{2F3C3CD0-AD7B-45E3-88CA-DA7D826B4B9B}"/>
                                            </p:graphicEl>
                                          </p:spTgt>
                                        </p:tgtEl>
                                        <p:attrNameLst>
                                          <p:attrName>ppt_w</p:attrName>
                                        </p:attrNameLst>
                                      </p:cBhvr>
                                      <p:tavLst>
                                        <p:tav tm="0">
                                          <p:val>
                                            <p:fltVal val="0"/>
                                          </p:val>
                                        </p:tav>
                                        <p:tav tm="100000">
                                          <p:val>
                                            <p:strVal val="#ppt_w"/>
                                          </p:val>
                                        </p:tav>
                                      </p:tavLst>
                                    </p:anim>
                                    <p:anim calcmode="lin" valueType="num">
                                      <p:cBhvr>
                                        <p:cTn id="100" dur="1000" fill="hold"/>
                                        <p:tgtEl>
                                          <p:spTgt spid="5">
                                            <p:graphicEl>
                                              <a:dgm id="{2F3C3CD0-AD7B-45E3-88CA-DA7D826B4B9B}"/>
                                            </p:graphicEl>
                                          </p:spTgt>
                                        </p:tgtEl>
                                        <p:attrNameLst>
                                          <p:attrName>ppt_h</p:attrName>
                                        </p:attrNameLst>
                                      </p:cBhvr>
                                      <p:tavLst>
                                        <p:tav tm="0">
                                          <p:val>
                                            <p:fltVal val="0"/>
                                          </p:val>
                                        </p:tav>
                                        <p:tav tm="100000">
                                          <p:val>
                                            <p:strVal val="#ppt_h"/>
                                          </p:val>
                                        </p:tav>
                                      </p:tavLst>
                                    </p:anim>
                                    <p:anim calcmode="lin" valueType="num">
                                      <p:cBhvr>
                                        <p:cTn id="101" dur="1000" fill="hold"/>
                                        <p:tgtEl>
                                          <p:spTgt spid="5">
                                            <p:graphicEl>
                                              <a:dgm id="{2F3C3CD0-AD7B-45E3-88CA-DA7D826B4B9B}"/>
                                            </p:graphicEl>
                                          </p:spTgt>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5">
                                            <p:graphicEl>
                                              <a:dgm id="{2F3C3CD0-AD7B-45E3-88CA-DA7D826B4B9B}"/>
                                            </p:graphicEl>
                                          </p:spTgt>
                                        </p:tgtEl>
                                        <p:attrNameLst>
                                          <p:attrName>ppt_y</p:attrName>
                                        </p:attrNameLst>
                                      </p:cBhvr>
                                      <p:tavLst>
                                        <p:tav tm="0" fmla="#ppt_y+(sin(-2*pi*(1-$))*-#ppt_x+cos(-2*pi*(1-$))*(1-#ppt_y))*(1-$)">
                                          <p:val>
                                            <p:fltVal val="0"/>
                                          </p:val>
                                        </p:tav>
                                        <p:tav tm="100000">
                                          <p:val>
                                            <p:fltVal val="1"/>
                                          </p:val>
                                        </p:tav>
                                      </p:tavLst>
                                    </p:anim>
                                  </p:childTnLst>
                                </p:cTn>
                              </p:par>
                              <p:par>
                                <p:cTn id="103" presetID="15" presetClass="entr" presetSubtype="0" fill="hold" grpId="0" nodeType="withEffect">
                                  <p:stCondLst>
                                    <p:cond delay="0"/>
                                  </p:stCondLst>
                                  <p:childTnLst>
                                    <p:set>
                                      <p:cBhvr>
                                        <p:cTn id="104" dur="1" fill="hold">
                                          <p:stCondLst>
                                            <p:cond delay="0"/>
                                          </p:stCondLst>
                                        </p:cTn>
                                        <p:tgtEl>
                                          <p:spTgt spid="5">
                                            <p:graphicEl>
                                              <a:dgm id="{11DAA59E-940E-404D-A4D9-ED4E6C4FA3CD}"/>
                                            </p:graphicEl>
                                          </p:spTgt>
                                        </p:tgtEl>
                                        <p:attrNameLst>
                                          <p:attrName>style.visibility</p:attrName>
                                        </p:attrNameLst>
                                      </p:cBhvr>
                                      <p:to>
                                        <p:strVal val="visible"/>
                                      </p:to>
                                    </p:set>
                                    <p:anim calcmode="lin" valueType="num">
                                      <p:cBhvr>
                                        <p:cTn id="105" dur="1000" fill="hold"/>
                                        <p:tgtEl>
                                          <p:spTgt spid="5">
                                            <p:graphicEl>
                                              <a:dgm id="{11DAA59E-940E-404D-A4D9-ED4E6C4FA3CD}"/>
                                            </p:graphicEl>
                                          </p:spTgt>
                                        </p:tgtEl>
                                        <p:attrNameLst>
                                          <p:attrName>ppt_w</p:attrName>
                                        </p:attrNameLst>
                                      </p:cBhvr>
                                      <p:tavLst>
                                        <p:tav tm="0">
                                          <p:val>
                                            <p:fltVal val="0"/>
                                          </p:val>
                                        </p:tav>
                                        <p:tav tm="100000">
                                          <p:val>
                                            <p:strVal val="#ppt_w"/>
                                          </p:val>
                                        </p:tav>
                                      </p:tavLst>
                                    </p:anim>
                                    <p:anim calcmode="lin" valueType="num">
                                      <p:cBhvr>
                                        <p:cTn id="106" dur="1000" fill="hold"/>
                                        <p:tgtEl>
                                          <p:spTgt spid="5">
                                            <p:graphicEl>
                                              <a:dgm id="{11DAA59E-940E-404D-A4D9-ED4E6C4FA3CD}"/>
                                            </p:graphicEl>
                                          </p:spTgt>
                                        </p:tgtEl>
                                        <p:attrNameLst>
                                          <p:attrName>ppt_h</p:attrName>
                                        </p:attrNameLst>
                                      </p:cBhvr>
                                      <p:tavLst>
                                        <p:tav tm="0">
                                          <p:val>
                                            <p:fltVal val="0"/>
                                          </p:val>
                                        </p:tav>
                                        <p:tav tm="100000">
                                          <p:val>
                                            <p:strVal val="#ppt_h"/>
                                          </p:val>
                                        </p:tav>
                                      </p:tavLst>
                                    </p:anim>
                                    <p:anim calcmode="lin" valueType="num">
                                      <p:cBhvr>
                                        <p:cTn id="107" dur="1000" fill="hold"/>
                                        <p:tgtEl>
                                          <p:spTgt spid="5">
                                            <p:graphicEl>
                                              <a:dgm id="{11DAA59E-940E-404D-A4D9-ED4E6C4FA3CD}"/>
                                            </p:graphicEl>
                                          </p:spTgt>
                                        </p:tgtEl>
                                        <p:attrNameLst>
                                          <p:attrName>ppt_x</p:attrName>
                                        </p:attrNameLst>
                                      </p:cBhvr>
                                      <p:tavLst>
                                        <p:tav tm="0" fmla="#ppt_x+(cos(-2*pi*(1-$))*-#ppt_x-sin(-2*pi*(1-$))*(1-#ppt_y))*(1-$)">
                                          <p:val>
                                            <p:fltVal val="0"/>
                                          </p:val>
                                        </p:tav>
                                        <p:tav tm="100000">
                                          <p:val>
                                            <p:fltVal val="1"/>
                                          </p:val>
                                        </p:tav>
                                      </p:tavLst>
                                    </p:anim>
                                    <p:anim calcmode="lin" valueType="num">
                                      <p:cBhvr>
                                        <p:cTn id="108" dur="1000" fill="hold"/>
                                        <p:tgtEl>
                                          <p:spTgt spid="5">
                                            <p:graphicEl>
                                              <a:dgm id="{11DAA59E-940E-404D-A4D9-ED4E6C4FA3CD}"/>
                                            </p:graphicEl>
                                          </p:spTgt>
                                        </p:tgtEl>
                                        <p:attrNameLst>
                                          <p:attrName>ppt_y</p:attrName>
                                        </p:attrNameLst>
                                      </p:cBhvr>
                                      <p:tavLst>
                                        <p:tav tm="0" fmla="#ppt_y+(sin(-2*pi*(1-$))*-#ppt_x+cos(-2*pi*(1-$))*(1-#ppt_y))*(1-$)">
                                          <p:val>
                                            <p:fltVal val="0"/>
                                          </p:val>
                                        </p:tav>
                                        <p:tav tm="100000">
                                          <p:val>
                                            <p:fltVal val="1"/>
                                          </p:val>
                                        </p:tav>
                                      </p:tavLst>
                                    </p:anim>
                                  </p:childTnLst>
                                </p:cTn>
                              </p:par>
                            </p:childTnLst>
                          </p:cTn>
                        </p:par>
                        <p:par>
                          <p:cTn id="109" fill="hold">
                            <p:stCondLst>
                              <p:cond delay="3000"/>
                            </p:stCondLst>
                            <p:childTnLst>
                              <p:par>
                                <p:cTn id="110" presetID="15" presetClass="entr" presetSubtype="0" fill="hold" grpId="0" nodeType="afterEffect">
                                  <p:stCondLst>
                                    <p:cond delay="0"/>
                                  </p:stCondLst>
                                  <p:childTnLst>
                                    <p:set>
                                      <p:cBhvr>
                                        <p:cTn id="111" dur="1" fill="hold">
                                          <p:stCondLst>
                                            <p:cond delay="0"/>
                                          </p:stCondLst>
                                        </p:cTn>
                                        <p:tgtEl>
                                          <p:spTgt spid="5">
                                            <p:graphicEl>
                                              <a:dgm id="{85531ACF-34C2-4D28-A418-68A57BB8B3D7}"/>
                                            </p:graphicEl>
                                          </p:spTgt>
                                        </p:tgtEl>
                                        <p:attrNameLst>
                                          <p:attrName>style.visibility</p:attrName>
                                        </p:attrNameLst>
                                      </p:cBhvr>
                                      <p:to>
                                        <p:strVal val="visible"/>
                                      </p:to>
                                    </p:set>
                                    <p:anim calcmode="lin" valueType="num">
                                      <p:cBhvr>
                                        <p:cTn id="112" dur="1000" fill="hold"/>
                                        <p:tgtEl>
                                          <p:spTgt spid="5">
                                            <p:graphicEl>
                                              <a:dgm id="{85531ACF-34C2-4D28-A418-68A57BB8B3D7}"/>
                                            </p:graphicEl>
                                          </p:spTgt>
                                        </p:tgtEl>
                                        <p:attrNameLst>
                                          <p:attrName>ppt_w</p:attrName>
                                        </p:attrNameLst>
                                      </p:cBhvr>
                                      <p:tavLst>
                                        <p:tav tm="0">
                                          <p:val>
                                            <p:fltVal val="0"/>
                                          </p:val>
                                        </p:tav>
                                        <p:tav tm="100000">
                                          <p:val>
                                            <p:strVal val="#ppt_w"/>
                                          </p:val>
                                        </p:tav>
                                      </p:tavLst>
                                    </p:anim>
                                    <p:anim calcmode="lin" valueType="num">
                                      <p:cBhvr>
                                        <p:cTn id="113" dur="1000" fill="hold"/>
                                        <p:tgtEl>
                                          <p:spTgt spid="5">
                                            <p:graphicEl>
                                              <a:dgm id="{85531ACF-34C2-4D28-A418-68A57BB8B3D7}"/>
                                            </p:graphicEl>
                                          </p:spTgt>
                                        </p:tgtEl>
                                        <p:attrNameLst>
                                          <p:attrName>ppt_h</p:attrName>
                                        </p:attrNameLst>
                                      </p:cBhvr>
                                      <p:tavLst>
                                        <p:tav tm="0">
                                          <p:val>
                                            <p:fltVal val="0"/>
                                          </p:val>
                                        </p:tav>
                                        <p:tav tm="100000">
                                          <p:val>
                                            <p:strVal val="#ppt_h"/>
                                          </p:val>
                                        </p:tav>
                                      </p:tavLst>
                                    </p:anim>
                                    <p:anim calcmode="lin" valueType="num">
                                      <p:cBhvr>
                                        <p:cTn id="114" dur="1000" fill="hold"/>
                                        <p:tgtEl>
                                          <p:spTgt spid="5">
                                            <p:graphicEl>
                                              <a:dgm id="{85531ACF-34C2-4D28-A418-68A57BB8B3D7}"/>
                                            </p:graphicEl>
                                          </p:spTgt>
                                        </p:tgtEl>
                                        <p:attrNameLst>
                                          <p:attrName>ppt_x</p:attrName>
                                        </p:attrNameLst>
                                      </p:cBhvr>
                                      <p:tavLst>
                                        <p:tav tm="0" fmla="#ppt_x+(cos(-2*pi*(1-$))*-#ppt_x-sin(-2*pi*(1-$))*(1-#ppt_y))*(1-$)">
                                          <p:val>
                                            <p:fltVal val="0"/>
                                          </p:val>
                                        </p:tav>
                                        <p:tav tm="100000">
                                          <p:val>
                                            <p:fltVal val="1"/>
                                          </p:val>
                                        </p:tav>
                                      </p:tavLst>
                                    </p:anim>
                                    <p:anim calcmode="lin" valueType="num">
                                      <p:cBhvr>
                                        <p:cTn id="115" dur="1000" fill="hold"/>
                                        <p:tgtEl>
                                          <p:spTgt spid="5">
                                            <p:graphicEl>
                                              <a:dgm id="{85531ACF-34C2-4D28-A418-68A57BB8B3D7}"/>
                                            </p:graphicEl>
                                          </p:spTgt>
                                        </p:tgtEl>
                                        <p:attrNameLst>
                                          <p:attrName>ppt_y</p:attrName>
                                        </p:attrNameLst>
                                      </p:cBhvr>
                                      <p:tavLst>
                                        <p:tav tm="0" fmla="#ppt_y+(sin(-2*pi*(1-$))*-#ppt_x+cos(-2*pi*(1-$))*(1-#ppt_y))*(1-$)">
                                          <p:val>
                                            <p:fltVal val="0"/>
                                          </p:val>
                                        </p:tav>
                                        <p:tav tm="100000">
                                          <p:val>
                                            <p:fltVal val="1"/>
                                          </p:val>
                                        </p:tav>
                                      </p:tavLst>
                                    </p:anim>
                                  </p:childTnLst>
                                </p:cTn>
                              </p:par>
                              <p:par>
                                <p:cTn id="116" presetID="15" presetClass="entr" presetSubtype="0" fill="hold" grpId="0" nodeType="withEffect">
                                  <p:stCondLst>
                                    <p:cond delay="0"/>
                                  </p:stCondLst>
                                  <p:childTnLst>
                                    <p:set>
                                      <p:cBhvr>
                                        <p:cTn id="117" dur="1" fill="hold">
                                          <p:stCondLst>
                                            <p:cond delay="0"/>
                                          </p:stCondLst>
                                        </p:cTn>
                                        <p:tgtEl>
                                          <p:spTgt spid="5">
                                            <p:graphicEl>
                                              <a:dgm id="{74889C6C-6891-4E7A-A557-C95C9F6D3E12}"/>
                                            </p:graphicEl>
                                          </p:spTgt>
                                        </p:tgtEl>
                                        <p:attrNameLst>
                                          <p:attrName>style.visibility</p:attrName>
                                        </p:attrNameLst>
                                      </p:cBhvr>
                                      <p:to>
                                        <p:strVal val="visible"/>
                                      </p:to>
                                    </p:set>
                                    <p:anim calcmode="lin" valueType="num">
                                      <p:cBhvr>
                                        <p:cTn id="118" dur="1000" fill="hold"/>
                                        <p:tgtEl>
                                          <p:spTgt spid="5">
                                            <p:graphicEl>
                                              <a:dgm id="{74889C6C-6891-4E7A-A557-C95C9F6D3E12}"/>
                                            </p:graphicEl>
                                          </p:spTgt>
                                        </p:tgtEl>
                                        <p:attrNameLst>
                                          <p:attrName>ppt_w</p:attrName>
                                        </p:attrNameLst>
                                      </p:cBhvr>
                                      <p:tavLst>
                                        <p:tav tm="0">
                                          <p:val>
                                            <p:fltVal val="0"/>
                                          </p:val>
                                        </p:tav>
                                        <p:tav tm="100000">
                                          <p:val>
                                            <p:strVal val="#ppt_w"/>
                                          </p:val>
                                        </p:tav>
                                      </p:tavLst>
                                    </p:anim>
                                    <p:anim calcmode="lin" valueType="num">
                                      <p:cBhvr>
                                        <p:cTn id="119" dur="1000" fill="hold"/>
                                        <p:tgtEl>
                                          <p:spTgt spid="5">
                                            <p:graphicEl>
                                              <a:dgm id="{74889C6C-6891-4E7A-A557-C95C9F6D3E12}"/>
                                            </p:graphicEl>
                                          </p:spTgt>
                                        </p:tgtEl>
                                        <p:attrNameLst>
                                          <p:attrName>ppt_h</p:attrName>
                                        </p:attrNameLst>
                                      </p:cBhvr>
                                      <p:tavLst>
                                        <p:tav tm="0">
                                          <p:val>
                                            <p:fltVal val="0"/>
                                          </p:val>
                                        </p:tav>
                                        <p:tav tm="100000">
                                          <p:val>
                                            <p:strVal val="#ppt_h"/>
                                          </p:val>
                                        </p:tav>
                                      </p:tavLst>
                                    </p:anim>
                                    <p:anim calcmode="lin" valueType="num">
                                      <p:cBhvr>
                                        <p:cTn id="120" dur="1000" fill="hold"/>
                                        <p:tgtEl>
                                          <p:spTgt spid="5">
                                            <p:graphicEl>
                                              <a:dgm id="{74889C6C-6891-4E7A-A557-C95C9F6D3E12}"/>
                                            </p:graphicEl>
                                          </p:spTgt>
                                        </p:tgtEl>
                                        <p:attrNameLst>
                                          <p:attrName>ppt_x</p:attrName>
                                        </p:attrNameLst>
                                      </p:cBhvr>
                                      <p:tavLst>
                                        <p:tav tm="0" fmla="#ppt_x+(cos(-2*pi*(1-$))*-#ppt_x-sin(-2*pi*(1-$))*(1-#ppt_y))*(1-$)">
                                          <p:val>
                                            <p:fltVal val="0"/>
                                          </p:val>
                                        </p:tav>
                                        <p:tav tm="100000">
                                          <p:val>
                                            <p:fltVal val="1"/>
                                          </p:val>
                                        </p:tav>
                                      </p:tavLst>
                                    </p:anim>
                                    <p:anim calcmode="lin" valueType="num">
                                      <p:cBhvr>
                                        <p:cTn id="121" dur="1000" fill="hold"/>
                                        <p:tgtEl>
                                          <p:spTgt spid="5">
                                            <p:graphicEl>
                                              <a:dgm id="{74889C6C-6891-4E7A-A557-C95C9F6D3E12}"/>
                                            </p:graphicEl>
                                          </p:spTgt>
                                        </p:tgtEl>
                                        <p:attrNameLst>
                                          <p:attrName>ppt_y</p:attrName>
                                        </p:attrNameLst>
                                      </p:cBhvr>
                                      <p:tavLst>
                                        <p:tav tm="0" fmla="#ppt_y+(sin(-2*pi*(1-$))*-#ppt_x+cos(-2*pi*(1-$))*(1-#ppt_y))*(1-$)">
                                          <p:val>
                                            <p:fltVal val="0"/>
                                          </p:val>
                                        </p:tav>
                                        <p:tav tm="100000">
                                          <p:val>
                                            <p:fltVal val="1"/>
                                          </p:val>
                                        </p:tav>
                                      </p:tavLst>
                                    </p:anim>
                                  </p:childTnLst>
                                </p:cTn>
                              </p:par>
                            </p:childTnLst>
                          </p:cTn>
                        </p:par>
                        <p:par>
                          <p:cTn id="122" fill="hold">
                            <p:stCondLst>
                              <p:cond delay="4000"/>
                            </p:stCondLst>
                            <p:childTnLst>
                              <p:par>
                                <p:cTn id="123" presetID="15" presetClass="entr" presetSubtype="0" fill="hold" grpId="0" nodeType="afterEffect">
                                  <p:stCondLst>
                                    <p:cond delay="0"/>
                                  </p:stCondLst>
                                  <p:childTnLst>
                                    <p:set>
                                      <p:cBhvr>
                                        <p:cTn id="124" dur="1" fill="hold">
                                          <p:stCondLst>
                                            <p:cond delay="0"/>
                                          </p:stCondLst>
                                        </p:cTn>
                                        <p:tgtEl>
                                          <p:spTgt spid="5">
                                            <p:graphicEl>
                                              <a:dgm id="{9A3E5DDF-4D63-4278-8DE0-BB6FBCDDC42C}"/>
                                            </p:graphicEl>
                                          </p:spTgt>
                                        </p:tgtEl>
                                        <p:attrNameLst>
                                          <p:attrName>style.visibility</p:attrName>
                                        </p:attrNameLst>
                                      </p:cBhvr>
                                      <p:to>
                                        <p:strVal val="visible"/>
                                      </p:to>
                                    </p:set>
                                    <p:anim calcmode="lin" valueType="num">
                                      <p:cBhvr>
                                        <p:cTn id="125" dur="1000" fill="hold"/>
                                        <p:tgtEl>
                                          <p:spTgt spid="5">
                                            <p:graphicEl>
                                              <a:dgm id="{9A3E5DDF-4D63-4278-8DE0-BB6FBCDDC42C}"/>
                                            </p:graphicEl>
                                          </p:spTgt>
                                        </p:tgtEl>
                                        <p:attrNameLst>
                                          <p:attrName>ppt_w</p:attrName>
                                        </p:attrNameLst>
                                      </p:cBhvr>
                                      <p:tavLst>
                                        <p:tav tm="0">
                                          <p:val>
                                            <p:fltVal val="0"/>
                                          </p:val>
                                        </p:tav>
                                        <p:tav tm="100000">
                                          <p:val>
                                            <p:strVal val="#ppt_w"/>
                                          </p:val>
                                        </p:tav>
                                      </p:tavLst>
                                    </p:anim>
                                    <p:anim calcmode="lin" valueType="num">
                                      <p:cBhvr>
                                        <p:cTn id="126" dur="1000" fill="hold"/>
                                        <p:tgtEl>
                                          <p:spTgt spid="5">
                                            <p:graphicEl>
                                              <a:dgm id="{9A3E5DDF-4D63-4278-8DE0-BB6FBCDDC42C}"/>
                                            </p:graphicEl>
                                          </p:spTgt>
                                        </p:tgtEl>
                                        <p:attrNameLst>
                                          <p:attrName>ppt_h</p:attrName>
                                        </p:attrNameLst>
                                      </p:cBhvr>
                                      <p:tavLst>
                                        <p:tav tm="0">
                                          <p:val>
                                            <p:fltVal val="0"/>
                                          </p:val>
                                        </p:tav>
                                        <p:tav tm="100000">
                                          <p:val>
                                            <p:strVal val="#ppt_h"/>
                                          </p:val>
                                        </p:tav>
                                      </p:tavLst>
                                    </p:anim>
                                    <p:anim calcmode="lin" valueType="num">
                                      <p:cBhvr>
                                        <p:cTn id="127" dur="1000" fill="hold"/>
                                        <p:tgtEl>
                                          <p:spTgt spid="5">
                                            <p:graphicEl>
                                              <a:dgm id="{9A3E5DDF-4D63-4278-8DE0-BB6FBCDDC42C}"/>
                                            </p:graphicEl>
                                          </p:spTgt>
                                        </p:tgtEl>
                                        <p:attrNameLst>
                                          <p:attrName>ppt_x</p:attrName>
                                        </p:attrNameLst>
                                      </p:cBhvr>
                                      <p:tavLst>
                                        <p:tav tm="0" fmla="#ppt_x+(cos(-2*pi*(1-$))*-#ppt_x-sin(-2*pi*(1-$))*(1-#ppt_y))*(1-$)">
                                          <p:val>
                                            <p:fltVal val="0"/>
                                          </p:val>
                                        </p:tav>
                                        <p:tav tm="100000">
                                          <p:val>
                                            <p:fltVal val="1"/>
                                          </p:val>
                                        </p:tav>
                                      </p:tavLst>
                                    </p:anim>
                                    <p:anim calcmode="lin" valueType="num">
                                      <p:cBhvr>
                                        <p:cTn id="128" dur="1000" fill="hold"/>
                                        <p:tgtEl>
                                          <p:spTgt spid="5">
                                            <p:graphicEl>
                                              <a:dgm id="{9A3E5DDF-4D63-4278-8DE0-BB6FBCDDC42C}"/>
                                            </p:graphicEl>
                                          </p:spTgt>
                                        </p:tgtEl>
                                        <p:attrNameLst>
                                          <p:attrName>ppt_y</p:attrName>
                                        </p:attrNameLst>
                                      </p:cBhvr>
                                      <p:tavLst>
                                        <p:tav tm="0" fmla="#ppt_y+(sin(-2*pi*(1-$))*-#ppt_x+cos(-2*pi*(1-$))*(1-#ppt_y))*(1-$)">
                                          <p:val>
                                            <p:fltVal val="0"/>
                                          </p:val>
                                        </p:tav>
                                        <p:tav tm="100000">
                                          <p:val>
                                            <p:fltVal val="1"/>
                                          </p:val>
                                        </p:tav>
                                      </p:tavLst>
                                    </p:anim>
                                  </p:childTnLst>
                                </p:cTn>
                              </p:par>
                              <p:par>
                                <p:cTn id="129" presetID="15" presetClass="entr" presetSubtype="0" fill="hold" grpId="0" nodeType="withEffect">
                                  <p:stCondLst>
                                    <p:cond delay="0"/>
                                  </p:stCondLst>
                                  <p:childTnLst>
                                    <p:set>
                                      <p:cBhvr>
                                        <p:cTn id="130" dur="1" fill="hold">
                                          <p:stCondLst>
                                            <p:cond delay="0"/>
                                          </p:stCondLst>
                                        </p:cTn>
                                        <p:tgtEl>
                                          <p:spTgt spid="5">
                                            <p:graphicEl>
                                              <a:dgm id="{DCD007EE-379D-44CA-83CC-1E4174010A38}"/>
                                            </p:graphicEl>
                                          </p:spTgt>
                                        </p:tgtEl>
                                        <p:attrNameLst>
                                          <p:attrName>style.visibility</p:attrName>
                                        </p:attrNameLst>
                                      </p:cBhvr>
                                      <p:to>
                                        <p:strVal val="visible"/>
                                      </p:to>
                                    </p:set>
                                    <p:anim calcmode="lin" valueType="num">
                                      <p:cBhvr>
                                        <p:cTn id="131" dur="1000" fill="hold"/>
                                        <p:tgtEl>
                                          <p:spTgt spid="5">
                                            <p:graphicEl>
                                              <a:dgm id="{DCD007EE-379D-44CA-83CC-1E4174010A38}"/>
                                            </p:graphicEl>
                                          </p:spTgt>
                                        </p:tgtEl>
                                        <p:attrNameLst>
                                          <p:attrName>ppt_w</p:attrName>
                                        </p:attrNameLst>
                                      </p:cBhvr>
                                      <p:tavLst>
                                        <p:tav tm="0">
                                          <p:val>
                                            <p:fltVal val="0"/>
                                          </p:val>
                                        </p:tav>
                                        <p:tav tm="100000">
                                          <p:val>
                                            <p:strVal val="#ppt_w"/>
                                          </p:val>
                                        </p:tav>
                                      </p:tavLst>
                                    </p:anim>
                                    <p:anim calcmode="lin" valueType="num">
                                      <p:cBhvr>
                                        <p:cTn id="132" dur="1000" fill="hold"/>
                                        <p:tgtEl>
                                          <p:spTgt spid="5">
                                            <p:graphicEl>
                                              <a:dgm id="{DCD007EE-379D-44CA-83CC-1E4174010A38}"/>
                                            </p:graphicEl>
                                          </p:spTgt>
                                        </p:tgtEl>
                                        <p:attrNameLst>
                                          <p:attrName>ppt_h</p:attrName>
                                        </p:attrNameLst>
                                      </p:cBhvr>
                                      <p:tavLst>
                                        <p:tav tm="0">
                                          <p:val>
                                            <p:fltVal val="0"/>
                                          </p:val>
                                        </p:tav>
                                        <p:tav tm="100000">
                                          <p:val>
                                            <p:strVal val="#ppt_h"/>
                                          </p:val>
                                        </p:tav>
                                      </p:tavLst>
                                    </p:anim>
                                    <p:anim calcmode="lin" valueType="num">
                                      <p:cBhvr>
                                        <p:cTn id="133" dur="1000" fill="hold"/>
                                        <p:tgtEl>
                                          <p:spTgt spid="5">
                                            <p:graphicEl>
                                              <a:dgm id="{DCD007EE-379D-44CA-83CC-1E4174010A38}"/>
                                            </p:graphicEl>
                                          </p:spTgt>
                                        </p:tgtEl>
                                        <p:attrNameLst>
                                          <p:attrName>ppt_x</p:attrName>
                                        </p:attrNameLst>
                                      </p:cBhvr>
                                      <p:tavLst>
                                        <p:tav tm="0" fmla="#ppt_x+(cos(-2*pi*(1-$))*-#ppt_x-sin(-2*pi*(1-$))*(1-#ppt_y))*(1-$)">
                                          <p:val>
                                            <p:fltVal val="0"/>
                                          </p:val>
                                        </p:tav>
                                        <p:tav tm="100000">
                                          <p:val>
                                            <p:fltVal val="1"/>
                                          </p:val>
                                        </p:tav>
                                      </p:tavLst>
                                    </p:anim>
                                    <p:anim calcmode="lin" valueType="num">
                                      <p:cBhvr>
                                        <p:cTn id="134" dur="1000" fill="hold"/>
                                        <p:tgtEl>
                                          <p:spTgt spid="5">
                                            <p:graphicEl>
                                              <a:dgm id="{DCD007EE-379D-44CA-83CC-1E4174010A38}"/>
                                            </p:graphicEl>
                                          </p:spTgt>
                                        </p:tgtEl>
                                        <p:attrNameLst>
                                          <p:attrName>ppt_y</p:attrName>
                                        </p:attrNameLst>
                                      </p:cBhvr>
                                      <p:tavLst>
                                        <p:tav tm="0" fmla="#ppt_y+(sin(-2*pi*(1-$))*-#ppt_x+cos(-2*pi*(1-$))*(1-#ppt_y))*(1-$)">
                                          <p:val>
                                            <p:fltVal val="0"/>
                                          </p:val>
                                        </p:tav>
                                        <p:tav tm="100000">
                                          <p:val>
                                            <p:fltVal val="1"/>
                                          </p:val>
                                        </p:tav>
                                      </p:tavLst>
                                    </p:anim>
                                  </p:childTnLst>
                                </p:cTn>
                              </p:par>
                            </p:childTnLst>
                          </p:cTn>
                        </p:par>
                        <p:par>
                          <p:cTn id="135" fill="hold">
                            <p:stCondLst>
                              <p:cond delay="5000"/>
                            </p:stCondLst>
                            <p:childTnLst>
                              <p:par>
                                <p:cTn id="136" presetID="15" presetClass="entr" presetSubtype="0" fill="hold" grpId="0" nodeType="afterEffect">
                                  <p:stCondLst>
                                    <p:cond delay="0"/>
                                  </p:stCondLst>
                                  <p:childTnLst>
                                    <p:set>
                                      <p:cBhvr>
                                        <p:cTn id="137" dur="1" fill="hold">
                                          <p:stCondLst>
                                            <p:cond delay="0"/>
                                          </p:stCondLst>
                                        </p:cTn>
                                        <p:tgtEl>
                                          <p:spTgt spid="5">
                                            <p:graphicEl>
                                              <a:dgm id="{99032A11-4F7E-4246-B509-E53935233A63}"/>
                                            </p:graphicEl>
                                          </p:spTgt>
                                        </p:tgtEl>
                                        <p:attrNameLst>
                                          <p:attrName>style.visibility</p:attrName>
                                        </p:attrNameLst>
                                      </p:cBhvr>
                                      <p:to>
                                        <p:strVal val="visible"/>
                                      </p:to>
                                    </p:set>
                                    <p:anim calcmode="lin" valueType="num">
                                      <p:cBhvr>
                                        <p:cTn id="138" dur="1000" fill="hold"/>
                                        <p:tgtEl>
                                          <p:spTgt spid="5">
                                            <p:graphicEl>
                                              <a:dgm id="{99032A11-4F7E-4246-B509-E53935233A63}"/>
                                            </p:graphicEl>
                                          </p:spTgt>
                                        </p:tgtEl>
                                        <p:attrNameLst>
                                          <p:attrName>ppt_w</p:attrName>
                                        </p:attrNameLst>
                                      </p:cBhvr>
                                      <p:tavLst>
                                        <p:tav tm="0">
                                          <p:val>
                                            <p:fltVal val="0"/>
                                          </p:val>
                                        </p:tav>
                                        <p:tav tm="100000">
                                          <p:val>
                                            <p:strVal val="#ppt_w"/>
                                          </p:val>
                                        </p:tav>
                                      </p:tavLst>
                                    </p:anim>
                                    <p:anim calcmode="lin" valueType="num">
                                      <p:cBhvr>
                                        <p:cTn id="139" dur="1000" fill="hold"/>
                                        <p:tgtEl>
                                          <p:spTgt spid="5">
                                            <p:graphicEl>
                                              <a:dgm id="{99032A11-4F7E-4246-B509-E53935233A63}"/>
                                            </p:graphicEl>
                                          </p:spTgt>
                                        </p:tgtEl>
                                        <p:attrNameLst>
                                          <p:attrName>ppt_h</p:attrName>
                                        </p:attrNameLst>
                                      </p:cBhvr>
                                      <p:tavLst>
                                        <p:tav tm="0">
                                          <p:val>
                                            <p:fltVal val="0"/>
                                          </p:val>
                                        </p:tav>
                                        <p:tav tm="100000">
                                          <p:val>
                                            <p:strVal val="#ppt_h"/>
                                          </p:val>
                                        </p:tav>
                                      </p:tavLst>
                                    </p:anim>
                                    <p:anim calcmode="lin" valueType="num">
                                      <p:cBhvr>
                                        <p:cTn id="140" dur="1000" fill="hold"/>
                                        <p:tgtEl>
                                          <p:spTgt spid="5">
                                            <p:graphicEl>
                                              <a:dgm id="{99032A11-4F7E-4246-B509-E53935233A63}"/>
                                            </p:graphicEl>
                                          </p:spTgt>
                                        </p:tgtEl>
                                        <p:attrNameLst>
                                          <p:attrName>ppt_x</p:attrName>
                                        </p:attrNameLst>
                                      </p:cBhvr>
                                      <p:tavLst>
                                        <p:tav tm="0" fmla="#ppt_x+(cos(-2*pi*(1-$))*-#ppt_x-sin(-2*pi*(1-$))*(1-#ppt_y))*(1-$)">
                                          <p:val>
                                            <p:fltVal val="0"/>
                                          </p:val>
                                        </p:tav>
                                        <p:tav tm="100000">
                                          <p:val>
                                            <p:fltVal val="1"/>
                                          </p:val>
                                        </p:tav>
                                      </p:tavLst>
                                    </p:anim>
                                    <p:anim calcmode="lin" valueType="num">
                                      <p:cBhvr>
                                        <p:cTn id="141" dur="1000" fill="hold"/>
                                        <p:tgtEl>
                                          <p:spTgt spid="5">
                                            <p:graphicEl>
                                              <a:dgm id="{99032A11-4F7E-4246-B509-E53935233A63}"/>
                                            </p:graphicEl>
                                          </p:spTgt>
                                        </p:tgtEl>
                                        <p:attrNameLst>
                                          <p:attrName>ppt_y</p:attrName>
                                        </p:attrNameLst>
                                      </p:cBhvr>
                                      <p:tavLst>
                                        <p:tav tm="0" fmla="#ppt_y+(sin(-2*pi*(1-$))*-#ppt_x+cos(-2*pi*(1-$))*(1-#ppt_y))*(1-$)">
                                          <p:val>
                                            <p:fltVal val="0"/>
                                          </p:val>
                                        </p:tav>
                                        <p:tav tm="100000">
                                          <p:val>
                                            <p:fltVal val="1"/>
                                          </p:val>
                                        </p:tav>
                                      </p:tavLst>
                                    </p:anim>
                                  </p:childTnLst>
                                </p:cTn>
                              </p:par>
                              <p:par>
                                <p:cTn id="142" presetID="15" presetClass="entr" presetSubtype="0" fill="hold" grpId="0" nodeType="withEffect">
                                  <p:stCondLst>
                                    <p:cond delay="0"/>
                                  </p:stCondLst>
                                  <p:childTnLst>
                                    <p:set>
                                      <p:cBhvr>
                                        <p:cTn id="143" dur="1" fill="hold">
                                          <p:stCondLst>
                                            <p:cond delay="0"/>
                                          </p:stCondLst>
                                        </p:cTn>
                                        <p:tgtEl>
                                          <p:spTgt spid="5">
                                            <p:graphicEl>
                                              <a:dgm id="{67797D35-4633-43F4-A6A1-D38E97C1308B}"/>
                                            </p:graphicEl>
                                          </p:spTgt>
                                        </p:tgtEl>
                                        <p:attrNameLst>
                                          <p:attrName>style.visibility</p:attrName>
                                        </p:attrNameLst>
                                      </p:cBhvr>
                                      <p:to>
                                        <p:strVal val="visible"/>
                                      </p:to>
                                    </p:set>
                                    <p:anim calcmode="lin" valueType="num">
                                      <p:cBhvr>
                                        <p:cTn id="144" dur="1000" fill="hold"/>
                                        <p:tgtEl>
                                          <p:spTgt spid="5">
                                            <p:graphicEl>
                                              <a:dgm id="{67797D35-4633-43F4-A6A1-D38E97C1308B}"/>
                                            </p:graphicEl>
                                          </p:spTgt>
                                        </p:tgtEl>
                                        <p:attrNameLst>
                                          <p:attrName>ppt_w</p:attrName>
                                        </p:attrNameLst>
                                      </p:cBhvr>
                                      <p:tavLst>
                                        <p:tav tm="0">
                                          <p:val>
                                            <p:fltVal val="0"/>
                                          </p:val>
                                        </p:tav>
                                        <p:tav tm="100000">
                                          <p:val>
                                            <p:strVal val="#ppt_w"/>
                                          </p:val>
                                        </p:tav>
                                      </p:tavLst>
                                    </p:anim>
                                    <p:anim calcmode="lin" valueType="num">
                                      <p:cBhvr>
                                        <p:cTn id="145" dur="1000" fill="hold"/>
                                        <p:tgtEl>
                                          <p:spTgt spid="5">
                                            <p:graphicEl>
                                              <a:dgm id="{67797D35-4633-43F4-A6A1-D38E97C1308B}"/>
                                            </p:graphicEl>
                                          </p:spTgt>
                                        </p:tgtEl>
                                        <p:attrNameLst>
                                          <p:attrName>ppt_h</p:attrName>
                                        </p:attrNameLst>
                                      </p:cBhvr>
                                      <p:tavLst>
                                        <p:tav tm="0">
                                          <p:val>
                                            <p:fltVal val="0"/>
                                          </p:val>
                                        </p:tav>
                                        <p:tav tm="100000">
                                          <p:val>
                                            <p:strVal val="#ppt_h"/>
                                          </p:val>
                                        </p:tav>
                                      </p:tavLst>
                                    </p:anim>
                                    <p:anim calcmode="lin" valueType="num">
                                      <p:cBhvr>
                                        <p:cTn id="146" dur="1000" fill="hold"/>
                                        <p:tgtEl>
                                          <p:spTgt spid="5">
                                            <p:graphicEl>
                                              <a:dgm id="{67797D35-4633-43F4-A6A1-D38E97C1308B}"/>
                                            </p:graphicEl>
                                          </p:spTgt>
                                        </p:tgtEl>
                                        <p:attrNameLst>
                                          <p:attrName>ppt_x</p:attrName>
                                        </p:attrNameLst>
                                      </p:cBhvr>
                                      <p:tavLst>
                                        <p:tav tm="0" fmla="#ppt_x+(cos(-2*pi*(1-$))*-#ppt_x-sin(-2*pi*(1-$))*(1-#ppt_y))*(1-$)">
                                          <p:val>
                                            <p:fltVal val="0"/>
                                          </p:val>
                                        </p:tav>
                                        <p:tav tm="100000">
                                          <p:val>
                                            <p:fltVal val="1"/>
                                          </p:val>
                                        </p:tav>
                                      </p:tavLst>
                                    </p:anim>
                                    <p:anim calcmode="lin" valueType="num">
                                      <p:cBhvr>
                                        <p:cTn id="147" dur="1000" fill="hold"/>
                                        <p:tgtEl>
                                          <p:spTgt spid="5">
                                            <p:graphicEl>
                                              <a:dgm id="{67797D35-4633-43F4-A6A1-D38E97C1308B}"/>
                                            </p:graphicEl>
                                          </p:spTgt>
                                        </p:tgtEl>
                                        <p:attrNameLst>
                                          <p:attrName>ppt_y</p:attrName>
                                        </p:attrNameLst>
                                      </p:cBhvr>
                                      <p:tavLst>
                                        <p:tav tm="0" fmla="#ppt_y+(sin(-2*pi*(1-$))*-#ppt_x+cos(-2*pi*(1-$))*(1-#ppt_y))*(1-$)">
                                          <p:val>
                                            <p:fltVal val="0"/>
                                          </p:val>
                                        </p:tav>
                                        <p:tav tm="100000">
                                          <p:val>
                                            <p:fltVal val="1"/>
                                          </p:val>
                                        </p:tav>
                                      </p:tavLst>
                                    </p:anim>
                                  </p:childTnLst>
                                </p:cTn>
                              </p:par>
                            </p:childTnLst>
                          </p:cTn>
                        </p:par>
                        <p:par>
                          <p:cTn id="148" fill="hold">
                            <p:stCondLst>
                              <p:cond delay="6000"/>
                            </p:stCondLst>
                            <p:childTnLst>
                              <p:par>
                                <p:cTn id="149" presetID="15" presetClass="entr" presetSubtype="0" fill="hold" grpId="0" nodeType="afterEffect">
                                  <p:stCondLst>
                                    <p:cond delay="0"/>
                                  </p:stCondLst>
                                  <p:childTnLst>
                                    <p:set>
                                      <p:cBhvr>
                                        <p:cTn id="150" dur="1" fill="hold">
                                          <p:stCondLst>
                                            <p:cond delay="0"/>
                                          </p:stCondLst>
                                        </p:cTn>
                                        <p:tgtEl>
                                          <p:spTgt spid="5">
                                            <p:graphicEl>
                                              <a:dgm id="{7D33CF7A-75D8-4B29-8D20-C1C123F70EAF}"/>
                                            </p:graphicEl>
                                          </p:spTgt>
                                        </p:tgtEl>
                                        <p:attrNameLst>
                                          <p:attrName>style.visibility</p:attrName>
                                        </p:attrNameLst>
                                      </p:cBhvr>
                                      <p:to>
                                        <p:strVal val="visible"/>
                                      </p:to>
                                    </p:set>
                                    <p:anim calcmode="lin" valueType="num">
                                      <p:cBhvr>
                                        <p:cTn id="151" dur="1000" fill="hold"/>
                                        <p:tgtEl>
                                          <p:spTgt spid="5">
                                            <p:graphicEl>
                                              <a:dgm id="{7D33CF7A-75D8-4B29-8D20-C1C123F70EAF}"/>
                                            </p:graphicEl>
                                          </p:spTgt>
                                        </p:tgtEl>
                                        <p:attrNameLst>
                                          <p:attrName>ppt_w</p:attrName>
                                        </p:attrNameLst>
                                      </p:cBhvr>
                                      <p:tavLst>
                                        <p:tav tm="0">
                                          <p:val>
                                            <p:fltVal val="0"/>
                                          </p:val>
                                        </p:tav>
                                        <p:tav tm="100000">
                                          <p:val>
                                            <p:strVal val="#ppt_w"/>
                                          </p:val>
                                        </p:tav>
                                      </p:tavLst>
                                    </p:anim>
                                    <p:anim calcmode="lin" valueType="num">
                                      <p:cBhvr>
                                        <p:cTn id="152" dur="1000" fill="hold"/>
                                        <p:tgtEl>
                                          <p:spTgt spid="5">
                                            <p:graphicEl>
                                              <a:dgm id="{7D33CF7A-75D8-4B29-8D20-C1C123F70EAF}"/>
                                            </p:graphicEl>
                                          </p:spTgt>
                                        </p:tgtEl>
                                        <p:attrNameLst>
                                          <p:attrName>ppt_h</p:attrName>
                                        </p:attrNameLst>
                                      </p:cBhvr>
                                      <p:tavLst>
                                        <p:tav tm="0">
                                          <p:val>
                                            <p:fltVal val="0"/>
                                          </p:val>
                                        </p:tav>
                                        <p:tav tm="100000">
                                          <p:val>
                                            <p:strVal val="#ppt_h"/>
                                          </p:val>
                                        </p:tav>
                                      </p:tavLst>
                                    </p:anim>
                                    <p:anim calcmode="lin" valueType="num">
                                      <p:cBhvr>
                                        <p:cTn id="153" dur="1000" fill="hold"/>
                                        <p:tgtEl>
                                          <p:spTgt spid="5">
                                            <p:graphicEl>
                                              <a:dgm id="{7D33CF7A-75D8-4B29-8D20-C1C123F70EAF}"/>
                                            </p:graphicEl>
                                          </p:spTgt>
                                        </p:tgtEl>
                                        <p:attrNameLst>
                                          <p:attrName>ppt_x</p:attrName>
                                        </p:attrNameLst>
                                      </p:cBhvr>
                                      <p:tavLst>
                                        <p:tav tm="0" fmla="#ppt_x+(cos(-2*pi*(1-$))*-#ppt_x-sin(-2*pi*(1-$))*(1-#ppt_y))*(1-$)">
                                          <p:val>
                                            <p:fltVal val="0"/>
                                          </p:val>
                                        </p:tav>
                                        <p:tav tm="100000">
                                          <p:val>
                                            <p:fltVal val="1"/>
                                          </p:val>
                                        </p:tav>
                                      </p:tavLst>
                                    </p:anim>
                                    <p:anim calcmode="lin" valueType="num">
                                      <p:cBhvr>
                                        <p:cTn id="154" dur="1000" fill="hold"/>
                                        <p:tgtEl>
                                          <p:spTgt spid="5">
                                            <p:graphicEl>
                                              <a:dgm id="{7D33CF7A-75D8-4B29-8D20-C1C123F70EAF}"/>
                                            </p:graphicEl>
                                          </p:spTgt>
                                        </p:tgtEl>
                                        <p:attrNameLst>
                                          <p:attrName>ppt_y</p:attrName>
                                        </p:attrNameLst>
                                      </p:cBhvr>
                                      <p:tavLst>
                                        <p:tav tm="0" fmla="#ppt_y+(sin(-2*pi*(1-$))*-#ppt_x+cos(-2*pi*(1-$))*(1-#ppt_y))*(1-$)">
                                          <p:val>
                                            <p:fltVal val="0"/>
                                          </p:val>
                                        </p:tav>
                                        <p:tav tm="100000">
                                          <p:val>
                                            <p:fltVal val="1"/>
                                          </p:val>
                                        </p:tav>
                                      </p:tavLst>
                                    </p:anim>
                                  </p:childTnLst>
                                </p:cTn>
                              </p:par>
                              <p:par>
                                <p:cTn id="155" presetID="15" presetClass="entr" presetSubtype="0" fill="hold" grpId="0" nodeType="withEffect">
                                  <p:stCondLst>
                                    <p:cond delay="0"/>
                                  </p:stCondLst>
                                  <p:childTnLst>
                                    <p:set>
                                      <p:cBhvr>
                                        <p:cTn id="156" dur="1" fill="hold">
                                          <p:stCondLst>
                                            <p:cond delay="0"/>
                                          </p:stCondLst>
                                        </p:cTn>
                                        <p:tgtEl>
                                          <p:spTgt spid="5">
                                            <p:graphicEl>
                                              <a:dgm id="{6FEA220A-21B9-4347-A492-9172D2BB10F3}"/>
                                            </p:graphicEl>
                                          </p:spTgt>
                                        </p:tgtEl>
                                        <p:attrNameLst>
                                          <p:attrName>style.visibility</p:attrName>
                                        </p:attrNameLst>
                                      </p:cBhvr>
                                      <p:to>
                                        <p:strVal val="visible"/>
                                      </p:to>
                                    </p:set>
                                    <p:anim calcmode="lin" valueType="num">
                                      <p:cBhvr>
                                        <p:cTn id="157" dur="1000" fill="hold"/>
                                        <p:tgtEl>
                                          <p:spTgt spid="5">
                                            <p:graphicEl>
                                              <a:dgm id="{6FEA220A-21B9-4347-A492-9172D2BB10F3}"/>
                                            </p:graphicEl>
                                          </p:spTgt>
                                        </p:tgtEl>
                                        <p:attrNameLst>
                                          <p:attrName>ppt_w</p:attrName>
                                        </p:attrNameLst>
                                      </p:cBhvr>
                                      <p:tavLst>
                                        <p:tav tm="0">
                                          <p:val>
                                            <p:fltVal val="0"/>
                                          </p:val>
                                        </p:tav>
                                        <p:tav tm="100000">
                                          <p:val>
                                            <p:strVal val="#ppt_w"/>
                                          </p:val>
                                        </p:tav>
                                      </p:tavLst>
                                    </p:anim>
                                    <p:anim calcmode="lin" valueType="num">
                                      <p:cBhvr>
                                        <p:cTn id="158" dur="1000" fill="hold"/>
                                        <p:tgtEl>
                                          <p:spTgt spid="5">
                                            <p:graphicEl>
                                              <a:dgm id="{6FEA220A-21B9-4347-A492-9172D2BB10F3}"/>
                                            </p:graphicEl>
                                          </p:spTgt>
                                        </p:tgtEl>
                                        <p:attrNameLst>
                                          <p:attrName>ppt_h</p:attrName>
                                        </p:attrNameLst>
                                      </p:cBhvr>
                                      <p:tavLst>
                                        <p:tav tm="0">
                                          <p:val>
                                            <p:fltVal val="0"/>
                                          </p:val>
                                        </p:tav>
                                        <p:tav tm="100000">
                                          <p:val>
                                            <p:strVal val="#ppt_h"/>
                                          </p:val>
                                        </p:tav>
                                      </p:tavLst>
                                    </p:anim>
                                    <p:anim calcmode="lin" valueType="num">
                                      <p:cBhvr>
                                        <p:cTn id="159" dur="1000" fill="hold"/>
                                        <p:tgtEl>
                                          <p:spTgt spid="5">
                                            <p:graphicEl>
                                              <a:dgm id="{6FEA220A-21B9-4347-A492-9172D2BB10F3}"/>
                                            </p:graphicEl>
                                          </p:spTgt>
                                        </p:tgtEl>
                                        <p:attrNameLst>
                                          <p:attrName>ppt_x</p:attrName>
                                        </p:attrNameLst>
                                      </p:cBhvr>
                                      <p:tavLst>
                                        <p:tav tm="0" fmla="#ppt_x+(cos(-2*pi*(1-$))*-#ppt_x-sin(-2*pi*(1-$))*(1-#ppt_y))*(1-$)">
                                          <p:val>
                                            <p:fltVal val="0"/>
                                          </p:val>
                                        </p:tav>
                                        <p:tav tm="100000">
                                          <p:val>
                                            <p:fltVal val="1"/>
                                          </p:val>
                                        </p:tav>
                                      </p:tavLst>
                                    </p:anim>
                                    <p:anim calcmode="lin" valueType="num">
                                      <p:cBhvr>
                                        <p:cTn id="160" dur="1000" fill="hold"/>
                                        <p:tgtEl>
                                          <p:spTgt spid="5">
                                            <p:graphicEl>
                                              <a:dgm id="{6FEA220A-21B9-4347-A492-9172D2BB10F3}"/>
                                            </p:graphicEl>
                                          </p:spTgt>
                                        </p:tgtEl>
                                        <p:attrNameLst>
                                          <p:attrName>ppt_y</p:attrName>
                                        </p:attrNameLst>
                                      </p:cBhvr>
                                      <p:tavLst>
                                        <p:tav tm="0" fmla="#ppt_y+(sin(-2*pi*(1-$))*-#ppt_x+cos(-2*pi*(1-$))*(1-#ppt_y))*(1-$)">
                                          <p:val>
                                            <p:fltVal val="0"/>
                                          </p:val>
                                        </p:tav>
                                        <p:tav tm="100000">
                                          <p:val>
                                            <p:fltVal val="1"/>
                                          </p:val>
                                        </p:tav>
                                      </p:tavLst>
                                    </p:anim>
                                  </p:childTnLst>
                                </p:cTn>
                              </p:par>
                            </p:childTnLst>
                          </p:cTn>
                        </p:par>
                        <p:par>
                          <p:cTn id="161" fill="hold">
                            <p:stCondLst>
                              <p:cond delay="7000"/>
                            </p:stCondLst>
                            <p:childTnLst>
                              <p:par>
                                <p:cTn id="162" presetID="15" presetClass="entr" presetSubtype="0" fill="hold" grpId="0" nodeType="afterEffect">
                                  <p:stCondLst>
                                    <p:cond delay="0"/>
                                  </p:stCondLst>
                                  <p:childTnLst>
                                    <p:set>
                                      <p:cBhvr>
                                        <p:cTn id="163" dur="1" fill="hold">
                                          <p:stCondLst>
                                            <p:cond delay="0"/>
                                          </p:stCondLst>
                                        </p:cTn>
                                        <p:tgtEl>
                                          <p:spTgt spid="5">
                                            <p:graphicEl>
                                              <a:dgm id="{0D2281C3-0F34-4F17-9E03-E71E05FB6871}"/>
                                            </p:graphicEl>
                                          </p:spTgt>
                                        </p:tgtEl>
                                        <p:attrNameLst>
                                          <p:attrName>style.visibility</p:attrName>
                                        </p:attrNameLst>
                                      </p:cBhvr>
                                      <p:to>
                                        <p:strVal val="visible"/>
                                      </p:to>
                                    </p:set>
                                    <p:anim calcmode="lin" valueType="num">
                                      <p:cBhvr>
                                        <p:cTn id="164" dur="1000" fill="hold"/>
                                        <p:tgtEl>
                                          <p:spTgt spid="5">
                                            <p:graphicEl>
                                              <a:dgm id="{0D2281C3-0F34-4F17-9E03-E71E05FB6871}"/>
                                            </p:graphicEl>
                                          </p:spTgt>
                                        </p:tgtEl>
                                        <p:attrNameLst>
                                          <p:attrName>ppt_w</p:attrName>
                                        </p:attrNameLst>
                                      </p:cBhvr>
                                      <p:tavLst>
                                        <p:tav tm="0">
                                          <p:val>
                                            <p:fltVal val="0"/>
                                          </p:val>
                                        </p:tav>
                                        <p:tav tm="100000">
                                          <p:val>
                                            <p:strVal val="#ppt_w"/>
                                          </p:val>
                                        </p:tav>
                                      </p:tavLst>
                                    </p:anim>
                                    <p:anim calcmode="lin" valueType="num">
                                      <p:cBhvr>
                                        <p:cTn id="165" dur="1000" fill="hold"/>
                                        <p:tgtEl>
                                          <p:spTgt spid="5">
                                            <p:graphicEl>
                                              <a:dgm id="{0D2281C3-0F34-4F17-9E03-E71E05FB6871}"/>
                                            </p:graphicEl>
                                          </p:spTgt>
                                        </p:tgtEl>
                                        <p:attrNameLst>
                                          <p:attrName>ppt_h</p:attrName>
                                        </p:attrNameLst>
                                      </p:cBhvr>
                                      <p:tavLst>
                                        <p:tav tm="0">
                                          <p:val>
                                            <p:fltVal val="0"/>
                                          </p:val>
                                        </p:tav>
                                        <p:tav tm="100000">
                                          <p:val>
                                            <p:strVal val="#ppt_h"/>
                                          </p:val>
                                        </p:tav>
                                      </p:tavLst>
                                    </p:anim>
                                    <p:anim calcmode="lin" valueType="num">
                                      <p:cBhvr>
                                        <p:cTn id="166" dur="1000" fill="hold"/>
                                        <p:tgtEl>
                                          <p:spTgt spid="5">
                                            <p:graphicEl>
                                              <a:dgm id="{0D2281C3-0F34-4F17-9E03-E71E05FB6871}"/>
                                            </p:graphicEl>
                                          </p:spTgt>
                                        </p:tgtEl>
                                        <p:attrNameLst>
                                          <p:attrName>ppt_x</p:attrName>
                                        </p:attrNameLst>
                                      </p:cBhvr>
                                      <p:tavLst>
                                        <p:tav tm="0" fmla="#ppt_x+(cos(-2*pi*(1-$))*-#ppt_x-sin(-2*pi*(1-$))*(1-#ppt_y))*(1-$)">
                                          <p:val>
                                            <p:fltVal val="0"/>
                                          </p:val>
                                        </p:tav>
                                        <p:tav tm="100000">
                                          <p:val>
                                            <p:fltVal val="1"/>
                                          </p:val>
                                        </p:tav>
                                      </p:tavLst>
                                    </p:anim>
                                    <p:anim calcmode="lin" valueType="num">
                                      <p:cBhvr>
                                        <p:cTn id="167" dur="1000" fill="hold"/>
                                        <p:tgtEl>
                                          <p:spTgt spid="5">
                                            <p:graphicEl>
                                              <a:dgm id="{0D2281C3-0F34-4F17-9E03-E71E05FB6871}"/>
                                            </p:graphicEl>
                                          </p:spTgt>
                                        </p:tgtEl>
                                        <p:attrNameLst>
                                          <p:attrName>ppt_y</p:attrName>
                                        </p:attrNameLst>
                                      </p:cBhvr>
                                      <p:tavLst>
                                        <p:tav tm="0" fmla="#ppt_y+(sin(-2*pi*(1-$))*-#ppt_x+cos(-2*pi*(1-$))*(1-#ppt_y))*(1-$)">
                                          <p:val>
                                            <p:fltVal val="0"/>
                                          </p:val>
                                        </p:tav>
                                        <p:tav tm="100000">
                                          <p:val>
                                            <p:fltVal val="1"/>
                                          </p:val>
                                        </p:tav>
                                      </p:tavLst>
                                    </p:anim>
                                  </p:childTnLst>
                                </p:cTn>
                              </p:par>
                              <p:par>
                                <p:cTn id="168" presetID="15" presetClass="entr" presetSubtype="0" fill="hold" grpId="0" nodeType="withEffect">
                                  <p:stCondLst>
                                    <p:cond delay="0"/>
                                  </p:stCondLst>
                                  <p:childTnLst>
                                    <p:set>
                                      <p:cBhvr>
                                        <p:cTn id="169" dur="1" fill="hold">
                                          <p:stCondLst>
                                            <p:cond delay="0"/>
                                          </p:stCondLst>
                                        </p:cTn>
                                        <p:tgtEl>
                                          <p:spTgt spid="5">
                                            <p:graphicEl>
                                              <a:dgm id="{3C9AF709-E7D6-417B-AAB4-D535E3EC667D}"/>
                                            </p:graphicEl>
                                          </p:spTgt>
                                        </p:tgtEl>
                                        <p:attrNameLst>
                                          <p:attrName>style.visibility</p:attrName>
                                        </p:attrNameLst>
                                      </p:cBhvr>
                                      <p:to>
                                        <p:strVal val="visible"/>
                                      </p:to>
                                    </p:set>
                                    <p:anim calcmode="lin" valueType="num">
                                      <p:cBhvr>
                                        <p:cTn id="170" dur="1000" fill="hold"/>
                                        <p:tgtEl>
                                          <p:spTgt spid="5">
                                            <p:graphicEl>
                                              <a:dgm id="{3C9AF709-E7D6-417B-AAB4-D535E3EC667D}"/>
                                            </p:graphicEl>
                                          </p:spTgt>
                                        </p:tgtEl>
                                        <p:attrNameLst>
                                          <p:attrName>ppt_w</p:attrName>
                                        </p:attrNameLst>
                                      </p:cBhvr>
                                      <p:tavLst>
                                        <p:tav tm="0">
                                          <p:val>
                                            <p:fltVal val="0"/>
                                          </p:val>
                                        </p:tav>
                                        <p:tav tm="100000">
                                          <p:val>
                                            <p:strVal val="#ppt_w"/>
                                          </p:val>
                                        </p:tav>
                                      </p:tavLst>
                                    </p:anim>
                                    <p:anim calcmode="lin" valueType="num">
                                      <p:cBhvr>
                                        <p:cTn id="171" dur="1000" fill="hold"/>
                                        <p:tgtEl>
                                          <p:spTgt spid="5">
                                            <p:graphicEl>
                                              <a:dgm id="{3C9AF709-E7D6-417B-AAB4-D535E3EC667D}"/>
                                            </p:graphicEl>
                                          </p:spTgt>
                                        </p:tgtEl>
                                        <p:attrNameLst>
                                          <p:attrName>ppt_h</p:attrName>
                                        </p:attrNameLst>
                                      </p:cBhvr>
                                      <p:tavLst>
                                        <p:tav tm="0">
                                          <p:val>
                                            <p:fltVal val="0"/>
                                          </p:val>
                                        </p:tav>
                                        <p:tav tm="100000">
                                          <p:val>
                                            <p:strVal val="#ppt_h"/>
                                          </p:val>
                                        </p:tav>
                                      </p:tavLst>
                                    </p:anim>
                                    <p:anim calcmode="lin" valueType="num">
                                      <p:cBhvr>
                                        <p:cTn id="172" dur="1000" fill="hold"/>
                                        <p:tgtEl>
                                          <p:spTgt spid="5">
                                            <p:graphicEl>
                                              <a:dgm id="{3C9AF709-E7D6-417B-AAB4-D535E3EC667D}"/>
                                            </p:graphicEl>
                                          </p:spTgt>
                                        </p:tgtEl>
                                        <p:attrNameLst>
                                          <p:attrName>ppt_x</p:attrName>
                                        </p:attrNameLst>
                                      </p:cBhvr>
                                      <p:tavLst>
                                        <p:tav tm="0" fmla="#ppt_x+(cos(-2*pi*(1-$))*-#ppt_x-sin(-2*pi*(1-$))*(1-#ppt_y))*(1-$)">
                                          <p:val>
                                            <p:fltVal val="0"/>
                                          </p:val>
                                        </p:tav>
                                        <p:tav tm="100000">
                                          <p:val>
                                            <p:fltVal val="1"/>
                                          </p:val>
                                        </p:tav>
                                      </p:tavLst>
                                    </p:anim>
                                    <p:anim calcmode="lin" valueType="num">
                                      <p:cBhvr>
                                        <p:cTn id="173" dur="1000" fill="hold"/>
                                        <p:tgtEl>
                                          <p:spTgt spid="5">
                                            <p:graphicEl>
                                              <a:dgm id="{3C9AF709-E7D6-417B-AAB4-D535E3EC667D}"/>
                                            </p:graphic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4" fill="hold">
                      <p:stCondLst>
                        <p:cond delay="indefinite"/>
                      </p:stCondLst>
                      <p:childTnLst>
                        <p:par>
                          <p:cTn id="175" fill="hold">
                            <p:stCondLst>
                              <p:cond delay="0"/>
                            </p:stCondLst>
                            <p:childTnLst>
                              <p:par>
                                <p:cTn id="176" presetID="25" presetClass="entr" presetSubtype="0" fill="hold" nodeType="clickEffect">
                                  <p:stCondLst>
                                    <p:cond delay="0"/>
                                  </p:stCondLst>
                                  <p:childTnLst>
                                    <p:set>
                                      <p:cBhvr>
                                        <p:cTn id="177" dur="1" fill="hold">
                                          <p:stCondLst>
                                            <p:cond delay="0"/>
                                          </p:stCondLst>
                                        </p:cTn>
                                        <p:tgtEl>
                                          <p:spTgt spid="10"/>
                                        </p:tgtEl>
                                        <p:attrNameLst>
                                          <p:attrName>style.visibility</p:attrName>
                                        </p:attrNameLst>
                                      </p:cBhvr>
                                      <p:to>
                                        <p:strVal val="visible"/>
                                      </p:to>
                                    </p:set>
                                    <p:anim calcmode="lin" valueType="num">
                                      <p:cBhvr>
                                        <p:cTn id="178"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179"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180"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81" dur="1000" fill="hold"/>
                                        <p:tgtEl>
                                          <p:spTgt spid="10"/>
                                        </p:tgtEl>
                                        <p:attrNameLst>
                                          <p:attrName>ppt_h</p:attrName>
                                        </p:attrNameLst>
                                      </p:cBhvr>
                                      <p:tavLst>
                                        <p:tav tm="0">
                                          <p:val>
                                            <p:strVal val="#ppt_h"/>
                                          </p:val>
                                        </p:tav>
                                        <p:tav tm="100000">
                                          <p:val>
                                            <p:strVal val="#ppt_h"/>
                                          </p:val>
                                        </p:tav>
                                      </p:tavLst>
                                    </p:anim>
                                    <p:anim calcmode="lin" valueType="num">
                                      <p:cBhvr>
                                        <p:cTn id="182"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83"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84"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85" dur="1000" decel="50000">
                                          <p:stCondLst>
                                            <p:cond delay="0"/>
                                          </p:stCondLst>
                                        </p:cTn>
                                        <p:tgtEl>
                                          <p:spTgt spid="10"/>
                                        </p:tgtEl>
                                      </p:cBhvr>
                                    </p:animEffect>
                                  </p:childTnLst>
                                </p:cTn>
                              </p:par>
                            </p:childTnLst>
                          </p:cTn>
                        </p:par>
                        <p:par>
                          <p:cTn id="186" fill="hold">
                            <p:stCondLst>
                              <p:cond delay="1000"/>
                            </p:stCondLst>
                            <p:childTnLst>
                              <p:par>
                                <p:cTn id="187" presetID="15" presetClass="entr" presetSubtype="0" fill="hold" grpId="0" nodeType="afterEffect">
                                  <p:stCondLst>
                                    <p:cond delay="0"/>
                                  </p:stCondLst>
                                  <p:childTnLst>
                                    <p:set>
                                      <p:cBhvr>
                                        <p:cTn id="188" dur="1" fill="hold">
                                          <p:stCondLst>
                                            <p:cond delay="0"/>
                                          </p:stCondLst>
                                        </p:cTn>
                                        <p:tgtEl>
                                          <p:spTgt spid="5">
                                            <p:graphicEl>
                                              <a:dgm id="{2F665B7B-B2C0-4E15-833B-E9E471591DEF}"/>
                                            </p:graphicEl>
                                          </p:spTgt>
                                        </p:tgtEl>
                                        <p:attrNameLst>
                                          <p:attrName>style.visibility</p:attrName>
                                        </p:attrNameLst>
                                      </p:cBhvr>
                                      <p:to>
                                        <p:strVal val="visible"/>
                                      </p:to>
                                    </p:set>
                                    <p:anim calcmode="lin" valueType="num">
                                      <p:cBhvr>
                                        <p:cTn id="189" dur="1000" fill="hold"/>
                                        <p:tgtEl>
                                          <p:spTgt spid="5">
                                            <p:graphicEl>
                                              <a:dgm id="{2F665B7B-B2C0-4E15-833B-E9E471591DEF}"/>
                                            </p:graphicEl>
                                          </p:spTgt>
                                        </p:tgtEl>
                                        <p:attrNameLst>
                                          <p:attrName>ppt_w</p:attrName>
                                        </p:attrNameLst>
                                      </p:cBhvr>
                                      <p:tavLst>
                                        <p:tav tm="0">
                                          <p:val>
                                            <p:fltVal val="0"/>
                                          </p:val>
                                        </p:tav>
                                        <p:tav tm="100000">
                                          <p:val>
                                            <p:strVal val="#ppt_w"/>
                                          </p:val>
                                        </p:tav>
                                      </p:tavLst>
                                    </p:anim>
                                    <p:anim calcmode="lin" valueType="num">
                                      <p:cBhvr>
                                        <p:cTn id="190" dur="1000" fill="hold"/>
                                        <p:tgtEl>
                                          <p:spTgt spid="5">
                                            <p:graphicEl>
                                              <a:dgm id="{2F665B7B-B2C0-4E15-833B-E9E471591DEF}"/>
                                            </p:graphicEl>
                                          </p:spTgt>
                                        </p:tgtEl>
                                        <p:attrNameLst>
                                          <p:attrName>ppt_h</p:attrName>
                                        </p:attrNameLst>
                                      </p:cBhvr>
                                      <p:tavLst>
                                        <p:tav tm="0">
                                          <p:val>
                                            <p:fltVal val="0"/>
                                          </p:val>
                                        </p:tav>
                                        <p:tav tm="100000">
                                          <p:val>
                                            <p:strVal val="#ppt_h"/>
                                          </p:val>
                                        </p:tav>
                                      </p:tavLst>
                                    </p:anim>
                                    <p:anim calcmode="lin" valueType="num">
                                      <p:cBhvr>
                                        <p:cTn id="191" dur="1000" fill="hold"/>
                                        <p:tgtEl>
                                          <p:spTgt spid="5">
                                            <p:graphicEl>
                                              <a:dgm id="{2F665B7B-B2C0-4E15-833B-E9E471591DEF}"/>
                                            </p:graphicEl>
                                          </p:spTgt>
                                        </p:tgtEl>
                                        <p:attrNameLst>
                                          <p:attrName>ppt_x</p:attrName>
                                        </p:attrNameLst>
                                      </p:cBhvr>
                                      <p:tavLst>
                                        <p:tav tm="0" fmla="#ppt_x+(cos(-2*pi*(1-$))*-#ppt_x-sin(-2*pi*(1-$))*(1-#ppt_y))*(1-$)">
                                          <p:val>
                                            <p:fltVal val="0"/>
                                          </p:val>
                                        </p:tav>
                                        <p:tav tm="100000">
                                          <p:val>
                                            <p:fltVal val="1"/>
                                          </p:val>
                                        </p:tav>
                                      </p:tavLst>
                                    </p:anim>
                                    <p:anim calcmode="lin" valueType="num">
                                      <p:cBhvr>
                                        <p:cTn id="192" dur="1000" fill="hold"/>
                                        <p:tgtEl>
                                          <p:spTgt spid="5">
                                            <p:graphicEl>
                                              <a:dgm id="{2F665B7B-B2C0-4E15-833B-E9E471591DEF}"/>
                                            </p:graphicEl>
                                          </p:spTgt>
                                        </p:tgtEl>
                                        <p:attrNameLst>
                                          <p:attrName>ppt_y</p:attrName>
                                        </p:attrNameLst>
                                      </p:cBhvr>
                                      <p:tavLst>
                                        <p:tav tm="0" fmla="#ppt_y+(sin(-2*pi*(1-$))*-#ppt_x+cos(-2*pi*(1-$))*(1-#ppt_y))*(1-$)">
                                          <p:val>
                                            <p:fltVal val="0"/>
                                          </p:val>
                                        </p:tav>
                                        <p:tav tm="100000">
                                          <p:val>
                                            <p:fltVal val="1"/>
                                          </p:val>
                                        </p:tav>
                                      </p:tavLst>
                                    </p:anim>
                                  </p:childTnLst>
                                </p:cTn>
                              </p:par>
                              <p:par>
                                <p:cTn id="193" presetID="15" presetClass="entr" presetSubtype="0" fill="hold" grpId="0" nodeType="withEffect">
                                  <p:stCondLst>
                                    <p:cond delay="0"/>
                                  </p:stCondLst>
                                  <p:childTnLst>
                                    <p:set>
                                      <p:cBhvr>
                                        <p:cTn id="194" dur="1" fill="hold">
                                          <p:stCondLst>
                                            <p:cond delay="0"/>
                                          </p:stCondLst>
                                        </p:cTn>
                                        <p:tgtEl>
                                          <p:spTgt spid="5">
                                            <p:graphicEl>
                                              <a:dgm id="{9FF2B48B-7E83-4972-8B3A-B3CB7E94D725}"/>
                                            </p:graphicEl>
                                          </p:spTgt>
                                        </p:tgtEl>
                                        <p:attrNameLst>
                                          <p:attrName>style.visibility</p:attrName>
                                        </p:attrNameLst>
                                      </p:cBhvr>
                                      <p:to>
                                        <p:strVal val="visible"/>
                                      </p:to>
                                    </p:set>
                                    <p:anim calcmode="lin" valueType="num">
                                      <p:cBhvr>
                                        <p:cTn id="195" dur="1000" fill="hold"/>
                                        <p:tgtEl>
                                          <p:spTgt spid="5">
                                            <p:graphicEl>
                                              <a:dgm id="{9FF2B48B-7E83-4972-8B3A-B3CB7E94D725}"/>
                                            </p:graphicEl>
                                          </p:spTgt>
                                        </p:tgtEl>
                                        <p:attrNameLst>
                                          <p:attrName>ppt_w</p:attrName>
                                        </p:attrNameLst>
                                      </p:cBhvr>
                                      <p:tavLst>
                                        <p:tav tm="0">
                                          <p:val>
                                            <p:fltVal val="0"/>
                                          </p:val>
                                        </p:tav>
                                        <p:tav tm="100000">
                                          <p:val>
                                            <p:strVal val="#ppt_w"/>
                                          </p:val>
                                        </p:tav>
                                      </p:tavLst>
                                    </p:anim>
                                    <p:anim calcmode="lin" valueType="num">
                                      <p:cBhvr>
                                        <p:cTn id="196" dur="1000" fill="hold"/>
                                        <p:tgtEl>
                                          <p:spTgt spid="5">
                                            <p:graphicEl>
                                              <a:dgm id="{9FF2B48B-7E83-4972-8B3A-B3CB7E94D725}"/>
                                            </p:graphicEl>
                                          </p:spTgt>
                                        </p:tgtEl>
                                        <p:attrNameLst>
                                          <p:attrName>ppt_h</p:attrName>
                                        </p:attrNameLst>
                                      </p:cBhvr>
                                      <p:tavLst>
                                        <p:tav tm="0">
                                          <p:val>
                                            <p:fltVal val="0"/>
                                          </p:val>
                                        </p:tav>
                                        <p:tav tm="100000">
                                          <p:val>
                                            <p:strVal val="#ppt_h"/>
                                          </p:val>
                                        </p:tav>
                                      </p:tavLst>
                                    </p:anim>
                                    <p:anim calcmode="lin" valueType="num">
                                      <p:cBhvr>
                                        <p:cTn id="197" dur="1000" fill="hold"/>
                                        <p:tgtEl>
                                          <p:spTgt spid="5">
                                            <p:graphicEl>
                                              <a:dgm id="{9FF2B48B-7E83-4972-8B3A-B3CB7E94D725}"/>
                                            </p:graphicEl>
                                          </p:spTgt>
                                        </p:tgtEl>
                                        <p:attrNameLst>
                                          <p:attrName>ppt_x</p:attrName>
                                        </p:attrNameLst>
                                      </p:cBhvr>
                                      <p:tavLst>
                                        <p:tav tm="0" fmla="#ppt_x+(cos(-2*pi*(1-$))*-#ppt_x-sin(-2*pi*(1-$))*(1-#ppt_y))*(1-$)">
                                          <p:val>
                                            <p:fltVal val="0"/>
                                          </p:val>
                                        </p:tav>
                                        <p:tav tm="100000">
                                          <p:val>
                                            <p:fltVal val="1"/>
                                          </p:val>
                                        </p:tav>
                                      </p:tavLst>
                                    </p:anim>
                                    <p:anim calcmode="lin" valueType="num">
                                      <p:cBhvr>
                                        <p:cTn id="198" dur="1000" fill="hold"/>
                                        <p:tgtEl>
                                          <p:spTgt spid="5">
                                            <p:graphicEl>
                                              <a:dgm id="{9FF2B48B-7E83-4972-8B3A-B3CB7E94D725}"/>
                                            </p:graphicEl>
                                          </p:spTgt>
                                        </p:tgtEl>
                                        <p:attrNameLst>
                                          <p:attrName>ppt_y</p:attrName>
                                        </p:attrNameLst>
                                      </p:cBhvr>
                                      <p:tavLst>
                                        <p:tav tm="0" fmla="#ppt_y+(sin(-2*pi*(1-$))*-#ppt_x+cos(-2*pi*(1-$))*(1-#ppt_y))*(1-$)">
                                          <p:val>
                                            <p:fltVal val="0"/>
                                          </p:val>
                                        </p:tav>
                                        <p:tav tm="100000">
                                          <p:val>
                                            <p:fltVal val="1"/>
                                          </p:val>
                                        </p:tav>
                                      </p:tavLst>
                                    </p:anim>
                                  </p:childTnLst>
                                </p:cTn>
                              </p:par>
                              <p:par>
                                <p:cTn id="199" presetID="15" presetClass="entr" presetSubtype="0" fill="hold" grpId="0" nodeType="withEffect">
                                  <p:stCondLst>
                                    <p:cond delay="0"/>
                                  </p:stCondLst>
                                  <p:childTnLst>
                                    <p:set>
                                      <p:cBhvr>
                                        <p:cTn id="200" dur="1" fill="hold">
                                          <p:stCondLst>
                                            <p:cond delay="0"/>
                                          </p:stCondLst>
                                        </p:cTn>
                                        <p:tgtEl>
                                          <p:spTgt spid="5">
                                            <p:graphicEl>
                                              <a:dgm id="{75770D6A-6FED-4F59-9AA7-BC6B76010332}"/>
                                            </p:graphicEl>
                                          </p:spTgt>
                                        </p:tgtEl>
                                        <p:attrNameLst>
                                          <p:attrName>style.visibility</p:attrName>
                                        </p:attrNameLst>
                                      </p:cBhvr>
                                      <p:to>
                                        <p:strVal val="visible"/>
                                      </p:to>
                                    </p:set>
                                    <p:anim calcmode="lin" valueType="num">
                                      <p:cBhvr>
                                        <p:cTn id="201" dur="1000" fill="hold"/>
                                        <p:tgtEl>
                                          <p:spTgt spid="5">
                                            <p:graphicEl>
                                              <a:dgm id="{75770D6A-6FED-4F59-9AA7-BC6B76010332}"/>
                                            </p:graphicEl>
                                          </p:spTgt>
                                        </p:tgtEl>
                                        <p:attrNameLst>
                                          <p:attrName>ppt_w</p:attrName>
                                        </p:attrNameLst>
                                      </p:cBhvr>
                                      <p:tavLst>
                                        <p:tav tm="0">
                                          <p:val>
                                            <p:fltVal val="0"/>
                                          </p:val>
                                        </p:tav>
                                        <p:tav tm="100000">
                                          <p:val>
                                            <p:strVal val="#ppt_w"/>
                                          </p:val>
                                        </p:tav>
                                      </p:tavLst>
                                    </p:anim>
                                    <p:anim calcmode="lin" valueType="num">
                                      <p:cBhvr>
                                        <p:cTn id="202" dur="1000" fill="hold"/>
                                        <p:tgtEl>
                                          <p:spTgt spid="5">
                                            <p:graphicEl>
                                              <a:dgm id="{75770D6A-6FED-4F59-9AA7-BC6B76010332}"/>
                                            </p:graphicEl>
                                          </p:spTgt>
                                        </p:tgtEl>
                                        <p:attrNameLst>
                                          <p:attrName>ppt_h</p:attrName>
                                        </p:attrNameLst>
                                      </p:cBhvr>
                                      <p:tavLst>
                                        <p:tav tm="0">
                                          <p:val>
                                            <p:fltVal val="0"/>
                                          </p:val>
                                        </p:tav>
                                        <p:tav tm="100000">
                                          <p:val>
                                            <p:strVal val="#ppt_h"/>
                                          </p:val>
                                        </p:tav>
                                      </p:tavLst>
                                    </p:anim>
                                    <p:anim calcmode="lin" valueType="num">
                                      <p:cBhvr>
                                        <p:cTn id="203" dur="1000" fill="hold"/>
                                        <p:tgtEl>
                                          <p:spTgt spid="5">
                                            <p:graphicEl>
                                              <a:dgm id="{75770D6A-6FED-4F59-9AA7-BC6B76010332}"/>
                                            </p:graphicEl>
                                          </p:spTgt>
                                        </p:tgtEl>
                                        <p:attrNameLst>
                                          <p:attrName>ppt_x</p:attrName>
                                        </p:attrNameLst>
                                      </p:cBhvr>
                                      <p:tavLst>
                                        <p:tav tm="0" fmla="#ppt_x+(cos(-2*pi*(1-$))*-#ppt_x-sin(-2*pi*(1-$))*(1-#ppt_y))*(1-$)">
                                          <p:val>
                                            <p:fltVal val="0"/>
                                          </p:val>
                                        </p:tav>
                                        <p:tav tm="100000">
                                          <p:val>
                                            <p:fltVal val="1"/>
                                          </p:val>
                                        </p:tav>
                                      </p:tavLst>
                                    </p:anim>
                                    <p:anim calcmode="lin" valueType="num">
                                      <p:cBhvr>
                                        <p:cTn id="204" dur="1000" fill="hold"/>
                                        <p:tgtEl>
                                          <p:spTgt spid="5">
                                            <p:graphicEl>
                                              <a:dgm id="{75770D6A-6FED-4F59-9AA7-BC6B76010332}"/>
                                            </p:graphic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05" fill="hold">
                      <p:stCondLst>
                        <p:cond delay="indefinite"/>
                      </p:stCondLst>
                      <p:childTnLst>
                        <p:par>
                          <p:cTn id="206" fill="hold">
                            <p:stCondLst>
                              <p:cond delay="0"/>
                            </p:stCondLst>
                            <p:childTnLst>
                              <p:par>
                                <p:cTn id="207" presetID="15" presetClass="entr" presetSubtype="0" fill="hold" grpId="0" nodeType="clickEffect">
                                  <p:stCondLst>
                                    <p:cond delay="0"/>
                                  </p:stCondLst>
                                  <p:childTnLst>
                                    <p:set>
                                      <p:cBhvr>
                                        <p:cTn id="208" dur="1" fill="hold">
                                          <p:stCondLst>
                                            <p:cond delay="0"/>
                                          </p:stCondLst>
                                        </p:cTn>
                                        <p:tgtEl>
                                          <p:spTgt spid="5">
                                            <p:graphicEl>
                                              <a:dgm id="{8C8FA9FF-8BEF-4E3E-86F4-956CC2D78024}"/>
                                            </p:graphicEl>
                                          </p:spTgt>
                                        </p:tgtEl>
                                        <p:attrNameLst>
                                          <p:attrName>style.visibility</p:attrName>
                                        </p:attrNameLst>
                                      </p:cBhvr>
                                      <p:to>
                                        <p:strVal val="visible"/>
                                      </p:to>
                                    </p:set>
                                    <p:anim calcmode="lin" valueType="num">
                                      <p:cBhvr>
                                        <p:cTn id="209" dur="1000" fill="hold"/>
                                        <p:tgtEl>
                                          <p:spTgt spid="5">
                                            <p:graphicEl>
                                              <a:dgm id="{8C8FA9FF-8BEF-4E3E-86F4-956CC2D78024}"/>
                                            </p:graphicEl>
                                          </p:spTgt>
                                        </p:tgtEl>
                                        <p:attrNameLst>
                                          <p:attrName>ppt_w</p:attrName>
                                        </p:attrNameLst>
                                      </p:cBhvr>
                                      <p:tavLst>
                                        <p:tav tm="0">
                                          <p:val>
                                            <p:fltVal val="0"/>
                                          </p:val>
                                        </p:tav>
                                        <p:tav tm="100000">
                                          <p:val>
                                            <p:strVal val="#ppt_w"/>
                                          </p:val>
                                        </p:tav>
                                      </p:tavLst>
                                    </p:anim>
                                    <p:anim calcmode="lin" valueType="num">
                                      <p:cBhvr>
                                        <p:cTn id="210" dur="1000" fill="hold"/>
                                        <p:tgtEl>
                                          <p:spTgt spid="5">
                                            <p:graphicEl>
                                              <a:dgm id="{8C8FA9FF-8BEF-4E3E-86F4-956CC2D78024}"/>
                                            </p:graphicEl>
                                          </p:spTgt>
                                        </p:tgtEl>
                                        <p:attrNameLst>
                                          <p:attrName>ppt_h</p:attrName>
                                        </p:attrNameLst>
                                      </p:cBhvr>
                                      <p:tavLst>
                                        <p:tav tm="0">
                                          <p:val>
                                            <p:fltVal val="0"/>
                                          </p:val>
                                        </p:tav>
                                        <p:tav tm="100000">
                                          <p:val>
                                            <p:strVal val="#ppt_h"/>
                                          </p:val>
                                        </p:tav>
                                      </p:tavLst>
                                    </p:anim>
                                    <p:anim calcmode="lin" valueType="num">
                                      <p:cBhvr>
                                        <p:cTn id="211" dur="1000" fill="hold"/>
                                        <p:tgtEl>
                                          <p:spTgt spid="5">
                                            <p:graphicEl>
                                              <a:dgm id="{8C8FA9FF-8BEF-4E3E-86F4-956CC2D78024}"/>
                                            </p:graphicEl>
                                          </p:spTgt>
                                        </p:tgtEl>
                                        <p:attrNameLst>
                                          <p:attrName>ppt_x</p:attrName>
                                        </p:attrNameLst>
                                      </p:cBhvr>
                                      <p:tavLst>
                                        <p:tav tm="0" fmla="#ppt_x+(cos(-2*pi*(1-$))*-#ppt_x-sin(-2*pi*(1-$))*(1-#ppt_y))*(1-$)">
                                          <p:val>
                                            <p:fltVal val="0"/>
                                          </p:val>
                                        </p:tav>
                                        <p:tav tm="100000">
                                          <p:val>
                                            <p:fltVal val="1"/>
                                          </p:val>
                                        </p:tav>
                                      </p:tavLst>
                                    </p:anim>
                                    <p:anim calcmode="lin" valueType="num">
                                      <p:cBhvr>
                                        <p:cTn id="212" dur="1000" fill="hold"/>
                                        <p:tgtEl>
                                          <p:spTgt spid="5">
                                            <p:graphicEl>
                                              <a:dgm id="{8C8FA9FF-8BEF-4E3E-86F4-956CC2D78024}"/>
                                            </p:graphicEl>
                                          </p:spTgt>
                                        </p:tgtEl>
                                        <p:attrNameLst>
                                          <p:attrName>ppt_y</p:attrName>
                                        </p:attrNameLst>
                                      </p:cBhvr>
                                      <p:tavLst>
                                        <p:tav tm="0" fmla="#ppt_y+(sin(-2*pi*(1-$))*-#ppt_x+cos(-2*pi*(1-$))*(1-#ppt_y))*(1-$)">
                                          <p:val>
                                            <p:fltVal val="0"/>
                                          </p:val>
                                        </p:tav>
                                        <p:tav tm="100000">
                                          <p:val>
                                            <p:fltVal val="1"/>
                                          </p:val>
                                        </p:tav>
                                      </p:tavLst>
                                    </p:anim>
                                  </p:childTnLst>
                                </p:cTn>
                              </p:par>
                              <p:par>
                                <p:cTn id="213" presetID="15" presetClass="entr" presetSubtype="0" fill="hold" grpId="0" nodeType="withEffect">
                                  <p:stCondLst>
                                    <p:cond delay="0"/>
                                  </p:stCondLst>
                                  <p:childTnLst>
                                    <p:set>
                                      <p:cBhvr>
                                        <p:cTn id="214" dur="1" fill="hold">
                                          <p:stCondLst>
                                            <p:cond delay="0"/>
                                          </p:stCondLst>
                                        </p:cTn>
                                        <p:tgtEl>
                                          <p:spTgt spid="5">
                                            <p:graphicEl>
                                              <a:dgm id="{EED42AE8-C864-44A6-BA84-CA44F738217E}"/>
                                            </p:graphicEl>
                                          </p:spTgt>
                                        </p:tgtEl>
                                        <p:attrNameLst>
                                          <p:attrName>style.visibility</p:attrName>
                                        </p:attrNameLst>
                                      </p:cBhvr>
                                      <p:to>
                                        <p:strVal val="visible"/>
                                      </p:to>
                                    </p:set>
                                    <p:anim calcmode="lin" valueType="num">
                                      <p:cBhvr>
                                        <p:cTn id="215" dur="1000" fill="hold"/>
                                        <p:tgtEl>
                                          <p:spTgt spid="5">
                                            <p:graphicEl>
                                              <a:dgm id="{EED42AE8-C864-44A6-BA84-CA44F738217E}"/>
                                            </p:graphicEl>
                                          </p:spTgt>
                                        </p:tgtEl>
                                        <p:attrNameLst>
                                          <p:attrName>ppt_w</p:attrName>
                                        </p:attrNameLst>
                                      </p:cBhvr>
                                      <p:tavLst>
                                        <p:tav tm="0">
                                          <p:val>
                                            <p:fltVal val="0"/>
                                          </p:val>
                                        </p:tav>
                                        <p:tav tm="100000">
                                          <p:val>
                                            <p:strVal val="#ppt_w"/>
                                          </p:val>
                                        </p:tav>
                                      </p:tavLst>
                                    </p:anim>
                                    <p:anim calcmode="lin" valueType="num">
                                      <p:cBhvr>
                                        <p:cTn id="216" dur="1000" fill="hold"/>
                                        <p:tgtEl>
                                          <p:spTgt spid="5">
                                            <p:graphicEl>
                                              <a:dgm id="{EED42AE8-C864-44A6-BA84-CA44F738217E}"/>
                                            </p:graphicEl>
                                          </p:spTgt>
                                        </p:tgtEl>
                                        <p:attrNameLst>
                                          <p:attrName>ppt_h</p:attrName>
                                        </p:attrNameLst>
                                      </p:cBhvr>
                                      <p:tavLst>
                                        <p:tav tm="0">
                                          <p:val>
                                            <p:fltVal val="0"/>
                                          </p:val>
                                        </p:tav>
                                        <p:tav tm="100000">
                                          <p:val>
                                            <p:strVal val="#ppt_h"/>
                                          </p:val>
                                        </p:tav>
                                      </p:tavLst>
                                    </p:anim>
                                    <p:anim calcmode="lin" valueType="num">
                                      <p:cBhvr>
                                        <p:cTn id="217" dur="1000" fill="hold"/>
                                        <p:tgtEl>
                                          <p:spTgt spid="5">
                                            <p:graphicEl>
                                              <a:dgm id="{EED42AE8-C864-44A6-BA84-CA44F738217E}"/>
                                            </p:graphicEl>
                                          </p:spTgt>
                                        </p:tgtEl>
                                        <p:attrNameLst>
                                          <p:attrName>ppt_x</p:attrName>
                                        </p:attrNameLst>
                                      </p:cBhvr>
                                      <p:tavLst>
                                        <p:tav tm="0" fmla="#ppt_x+(cos(-2*pi*(1-$))*-#ppt_x-sin(-2*pi*(1-$))*(1-#ppt_y))*(1-$)">
                                          <p:val>
                                            <p:fltVal val="0"/>
                                          </p:val>
                                        </p:tav>
                                        <p:tav tm="100000">
                                          <p:val>
                                            <p:fltVal val="1"/>
                                          </p:val>
                                        </p:tav>
                                      </p:tavLst>
                                    </p:anim>
                                    <p:anim calcmode="lin" valueType="num">
                                      <p:cBhvr>
                                        <p:cTn id="218" dur="1000" fill="hold"/>
                                        <p:tgtEl>
                                          <p:spTgt spid="5">
                                            <p:graphicEl>
                                              <a:dgm id="{EED42AE8-C864-44A6-BA84-CA44F738217E}"/>
                                            </p:graphicEl>
                                          </p:spTgt>
                                        </p:tgtEl>
                                        <p:attrNameLst>
                                          <p:attrName>ppt_y</p:attrName>
                                        </p:attrNameLst>
                                      </p:cBhvr>
                                      <p:tavLst>
                                        <p:tav tm="0" fmla="#ppt_y+(sin(-2*pi*(1-$))*-#ppt_x+cos(-2*pi*(1-$))*(1-#ppt_y))*(1-$)">
                                          <p:val>
                                            <p:fltVal val="0"/>
                                          </p:val>
                                        </p:tav>
                                        <p:tav tm="100000">
                                          <p:val>
                                            <p:fltVal val="1"/>
                                          </p:val>
                                        </p:tav>
                                      </p:tavLst>
                                    </p:anim>
                                  </p:childTnLst>
                                </p:cTn>
                              </p:par>
                            </p:childTnLst>
                          </p:cTn>
                        </p:par>
                        <p:par>
                          <p:cTn id="219" fill="hold">
                            <p:stCondLst>
                              <p:cond delay="1000"/>
                            </p:stCondLst>
                            <p:childTnLst>
                              <p:par>
                                <p:cTn id="220" presetID="15" presetClass="entr" presetSubtype="0" fill="hold" grpId="0" nodeType="afterEffect">
                                  <p:stCondLst>
                                    <p:cond delay="0"/>
                                  </p:stCondLst>
                                  <p:childTnLst>
                                    <p:set>
                                      <p:cBhvr>
                                        <p:cTn id="221" dur="1" fill="hold">
                                          <p:stCondLst>
                                            <p:cond delay="0"/>
                                          </p:stCondLst>
                                        </p:cTn>
                                        <p:tgtEl>
                                          <p:spTgt spid="5">
                                            <p:graphicEl>
                                              <a:dgm id="{0C0E75D4-826C-439B-80BD-B097CBBD2E38}"/>
                                            </p:graphicEl>
                                          </p:spTgt>
                                        </p:tgtEl>
                                        <p:attrNameLst>
                                          <p:attrName>style.visibility</p:attrName>
                                        </p:attrNameLst>
                                      </p:cBhvr>
                                      <p:to>
                                        <p:strVal val="visible"/>
                                      </p:to>
                                    </p:set>
                                    <p:anim calcmode="lin" valueType="num">
                                      <p:cBhvr>
                                        <p:cTn id="222" dur="1000" fill="hold"/>
                                        <p:tgtEl>
                                          <p:spTgt spid="5">
                                            <p:graphicEl>
                                              <a:dgm id="{0C0E75D4-826C-439B-80BD-B097CBBD2E38}"/>
                                            </p:graphicEl>
                                          </p:spTgt>
                                        </p:tgtEl>
                                        <p:attrNameLst>
                                          <p:attrName>ppt_w</p:attrName>
                                        </p:attrNameLst>
                                      </p:cBhvr>
                                      <p:tavLst>
                                        <p:tav tm="0">
                                          <p:val>
                                            <p:fltVal val="0"/>
                                          </p:val>
                                        </p:tav>
                                        <p:tav tm="100000">
                                          <p:val>
                                            <p:strVal val="#ppt_w"/>
                                          </p:val>
                                        </p:tav>
                                      </p:tavLst>
                                    </p:anim>
                                    <p:anim calcmode="lin" valueType="num">
                                      <p:cBhvr>
                                        <p:cTn id="223" dur="1000" fill="hold"/>
                                        <p:tgtEl>
                                          <p:spTgt spid="5">
                                            <p:graphicEl>
                                              <a:dgm id="{0C0E75D4-826C-439B-80BD-B097CBBD2E38}"/>
                                            </p:graphicEl>
                                          </p:spTgt>
                                        </p:tgtEl>
                                        <p:attrNameLst>
                                          <p:attrName>ppt_h</p:attrName>
                                        </p:attrNameLst>
                                      </p:cBhvr>
                                      <p:tavLst>
                                        <p:tav tm="0">
                                          <p:val>
                                            <p:fltVal val="0"/>
                                          </p:val>
                                        </p:tav>
                                        <p:tav tm="100000">
                                          <p:val>
                                            <p:strVal val="#ppt_h"/>
                                          </p:val>
                                        </p:tav>
                                      </p:tavLst>
                                    </p:anim>
                                    <p:anim calcmode="lin" valueType="num">
                                      <p:cBhvr>
                                        <p:cTn id="224" dur="1000" fill="hold"/>
                                        <p:tgtEl>
                                          <p:spTgt spid="5">
                                            <p:graphicEl>
                                              <a:dgm id="{0C0E75D4-826C-439B-80BD-B097CBBD2E38}"/>
                                            </p:graphicEl>
                                          </p:spTgt>
                                        </p:tgtEl>
                                        <p:attrNameLst>
                                          <p:attrName>ppt_x</p:attrName>
                                        </p:attrNameLst>
                                      </p:cBhvr>
                                      <p:tavLst>
                                        <p:tav tm="0" fmla="#ppt_x+(cos(-2*pi*(1-$))*-#ppt_x-sin(-2*pi*(1-$))*(1-#ppt_y))*(1-$)">
                                          <p:val>
                                            <p:fltVal val="0"/>
                                          </p:val>
                                        </p:tav>
                                        <p:tav tm="100000">
                                          <p:val>
                                            <p:fltVal val="1"/>
                                          </p:val>
                                        </p:tav>
                                      </p:tavLst>
                                    </p:anim>
                                    <p:anim calcmode="lin" valueType="num">
                                      <p:cBhvr>
                                        <p:cTn id="225" dur="1000" fill="hold"/>
                                        <p:tgtEl>
                                          <p:spTgt spid="5">
                                            <p:graphicEl>
                                              <a:dgm id="{0C0E75D4-826C-439B-80BD-B097CBBD2E38}"/>
                                            </p:graphicEl>
                                          </p:spTgt>
                                        </p:tgtEl>
                                        <p:attrNameLst>
                                          <p:attrName>ppt_y</p:attrName>
                                        </p:attrNameLst>
                                      </p:cBhvr>
                                      <p:tavLst>
                                        <p:tav tm="0" fmla="#ppt_y+(sin(-2*pi*(1-$))*-#ppt_x+cos(-2*pi*(1-$))*(1-#ppt_y))*(1-$)">
                                          <p:val>
                                            <p:fltVal val="0"/>
                                          </p:val>
                                        </p:tav>
                                        <p:tav tm="100000">
                                          <p:val>
                                            <p:fltVal val="1"/>
                                          </p:val>
                                        </p:tav>
                                      </p:tavLst>
                                    </p:anim>
                                  </p:childTnLst>
                                </p:cTn>
                              </p:par>
                              <p:par>
                                <p:cTn id="226" presetID="15" presetClass="entr" presetSubtype="0" fill="hold" grpId="0" nodeType="withEffect">
                                  <p:stCondLst>
                                    <p:cond delay="0"/>
                                  </p:stCondLst>
                                  <p:childTnLst>
                                    <p:set>
                                      <p:cBhvr>
                                        <p:cTn id="227" dur="1" fill="hold">
                                          <p:stCondLst>
                                            <p:cond delay="0"/>
                                          </p:stCondLst>
                                        </p:cTn>
                                        <p:tgtEl>
                                          <p:spTgt spid="5">
                                            <p:graphicEl>
                                              <a:dgm id="{9ACAAF60-7337-46D3-8033-4A8314F67A0E}"/>
                                            </p:graphicEl>
                                          </p:spTgt>
                                        </p:tgtEl>
                                        <p:attrNameLst>
                                          <p:attrName>style.visibility</p:attrName>
                                        </p:attrNameLst>
                                      </p:cBhvr>
                                      <p:to>
                                        <p:strVal val="visible"/>
                                      </p:to>
                                    </p:set>
                                    <p:anim calcmode="lin" valueType="num">
                                      <p:cBhvr>
                                        <p:cTn id="228" dur="1000" fill="hold"/>
                                        <p:tgtEl>
                                          <p:spTgt spid="5">
                                            <p:graphicEl>
                                              <a:dgm id="{9ACAAF60-7337-46D3-8033-4A8314F67A0E}"/>
                                            </p:graphicEl>
                                          </p:spTgt>
                                        </p:tgtEl>
                                        <p:attrNameLst>
                                          <p:attrName>ppt_w</p:attrName>
                                        </p:attrNameLst>
                                      </p:cBhvr>
                                      <p:tavLst>
                                        <p:tav tm="0">
                                          <p:val>
                                            <p:fltVal val="0"/>
                                          </p:val>
                                        </p:tav>
                                        <p:tav tm="100000">
                                          <p:val>
                                            <p:strVal val="#ppt_w"/>
                                          </p:val>
                                        </p:tav>
                                      </p:tavLst>
                                    </p:anim>
                                    <p:anim calcmode="lin" valueType="num">
                                      <p:cBhvr>
                                        <p:cTn id="229" dur="1000" fill="hold"/>
                                        <p:tgtEl>
                                          <p:spTgt spid="5">
                                            <p:graphicEl>
                                              <a:dgm id="{9ACAAF60-7337-46D3-8033-4A8314F67A0E}"/>
                                            </p:graphicEl>
                                          </p:spTgt>
                                        </p:tgtEl>
                                        <p:attrNameLst>
                                          <p:attrName>ppt_h</p:attrName>
                                        </p:attrNameLst>
                                      </p:cBhvr>
                                      <p:tavLst>
                                        <p:tav tm="0">
                                          <p:val>
                                            <p:fltVal val="0"/>
                                          </p:val>
                                        </p:tav>
                                        <p:tav tm="100000">
                                          <p:val>
                                            <p:strVal val="#ppt_h"/>
                                          </p:val>
                                        </p:tav>
                                      </p:tavLst>
                                    </p:anim>
                                    <p:anim calcmode="lin" valueType="num">
                                      <p:cBhvr>
                                        <p:cTn id="230" dur="1000" fill="hold"/>
                                        <p:tgtEl>
                                          <p:spTgt spid="5">
                                            <p:graphicEl>
                                              <a:dgm id="{9ACAAF60-7337-46D3-8033-4A8314F67A0E}"/>
                                            </p:graphicEl>
                                          </p:spTgt>
                                        </p:tgtEl>
                                        <p:attrNameLst>
                                          <p:attrName>ppt_x</p:attrName>
                                        </p:attrNameLst>
                                      </p:cBhvr>
                                      <p:tavLst>
                                        <p:tav tm="0" fmla="#ppt_x+(cos(-2*pi*(1-$))*-#ppt_x-sin(-2*pi*(1-$))*(1-#ppt_y))*(1-$)">
                                          <p:val>
                                            <p:fltVal val="0"/>
                                          </p:val>
                                        </p:tav>
                                        <p:tav tm="100000">
                                          <p:val>
                                            <p:fltVal val="1"/>
                                          </p:val>
                                        </p:tav>
                                      </p:tavLst>
                                    </p:anim>
                                    <p:anim calcmode="lin" valueType="num">
                                      <p:cBhvr>
                                        <p:cTn id="231" dur="1000" fill="hold"/>
                                        <p:tgtEl>
                                          <p:spTgt spid="5">
                                            <p:graphicEl>
                                              <a:dgm id="{9ACAAF60-7337-46D3-8033-4A8314F67A0E}"/>
                                            </p:graphicEl>
                                          </p:spTgt>
                                        </p:tgtEl>
                                        <p:attrNameLst>
                                          <p:attrName>ppt_y</p:attrName>
                                        </p:attrNameLst>
                                      </p:cBhvr>
                                      <p:tavLst>
                                        <p:tav tm="0" fmla="#ppt_y+(sin(-2*pi*(1-$))*-#ppt_x+cos(-2*pi*(1-$))*(1-#ppt_y))*(1-$)">
                                          <p:val>
                                            <p:fltVal val="0"/>
                                          </p:val>
                                        </p:tav>
                                        <p:tav tm="100000">
                                          <p:val>
                                            <p:fltVal val="1"/>
                                          </p:val>
                                        </p:tav>
                                      </p:tavLst>
                                    </p:anim>
                                  </p:childTnLst>
                                </p:cTn>
                              </p:par>
                            </p:childTnLst>
                          </p:cTn>
                        </p:par>
                        <p:par>
                          <p:cTn id="232" fill="hold">
                            <p:stCondLst>
                              <p:cond delay="2000"/>
                            </p:stCondLst>
                            <p:childTnLst>
                              <p:par>
                                <p:cTn id="233" presetID="15" presetClass="entr" presetSubtype="0" fill="hold" grpId="0" nodeType="afterEffect">
                                  <p:stCondLst>
                                    <p:cond delay="0"/>
                                  </p:stCondLst>
                                  <p:childTnLst>
                                    <p:set>
                                      <p:cBhvr>
                                        <p:cTn id="234" dur="1" fill="hold">
                                          <p:stCondLst>
                                            <p:cond delay="0"/>
                                          </p:stCondLst>
                                        </p:cTn>
                                        <p:tgtEl>
                                          <p:spTgt spid="5">
                                            <p:graphicEl>
                                              <a:dgm id="{A8C916A3-D018-4F81-940E-690F1C3C0402}"/>
                                            </p:graphicEl>
                                          </p:spTgt>
                                        </p:tgtEl>
                                        <p:attrNameLst>
                                          <p:attrName>style.visibility</p:attrName>
                                        </p:attrNameLst>
                                      </p:cBhvr>
                                      <p:to>
                                        <p:strVal val="visible"/>
                                      </p:to>
                                    </p:set>
                                    <p:anim calcmode="lin" valueType="num">
                                      <p:cBhvr>
                                        <p:cTn id="235" dur="1000" fill="hold"/>
                                        <p:tgtEl>
                                          <p:spTgt spid="5">
                                            <p:graphicEl>
                                              <a:dgm id="{A8C916A3-D018-4F81-940E-690F1C3C0402}"/>
                                            </p:graphicEl>
                                          </p:spTgt>
                                        </p:tgtEl>
                                        <p:attrNameLst>
                                          <p:attrName>ppt_w</p:attrName>
                                        </p:attrNameLst>
                                      </p:cBhvr>
                                      <p:tavLst>
                                        <p:tav tm="0">
                                          <p:val>
                                            <p:fltVal val="0"/>
                                          </p:val>
                                        </p:tav>
                                        <p:tav tm="100000">
                                          <p:val>
                                            <p:strVal val="#ppt_w"/>
                                          </p:val>
                                        </p:tav>
                                      </p:tavLst>
                                    </p:anim>
                                    <p:anim calcmode="lin" valueType="num">
                                      <p:cBhvr>
                                        <p:cTn id="236" dur="1000" fill="hold"/>
                                        <p:tgtEl>
                                          <p:spTgt spid="5">
                                            <p:graphicEl>
                                              <a:dgm id="{A8C916A3-D018-4F81-940E-690F1C3C0402}"/>
                                            </p:graphicEl>
                                          </p:spTgt>
                                        </p:tgtEl>
                                        <p:attrNameLst>
                                          <p:attrName>ppt_h</p:attrName>
                                        </p:attrNameLst>
                                      </p:cBhvr>
                                      <p:tavLst>
                                        <p:tav tm="0">
                                          <p:val>
                                            <p:fltVal val="0"/>
                                          </p:val>
                                        </p:tav>
                                        <p:tav tm="100000">
                                          <p:val>
                                            <p:strVal val="#ppt_h"/>
                                          </p:val>
                                        </p:tav>
                                      </p:tavLst>
                                    </p:anim>
                                    <p:anim calcmode="lin" valueType="num">
                                      <p:cBhvr>
                                        <p:cTn id="237" dur="1000" fill="hold"/>
                                        <p:tgtEl>
                                          <p:spTgt spid="5">
                                            <p:graphicEl>
                                              <a:dgm id="{A8C916A3-D018-4F81-940E-690F1C3C0402}"/>
                                            </p:graphicEl>
                                          </p:spTgt>
                                        </p:tgtEl>
                                        <p:attrNameLst>
                                          <p:attrName>ppt_x</p:attrName>
                                        </p:attrNameLst>
                                      </p:cBhvr>
                                      <p:tavLst>
                                        <p:tav tm="0" fmla="#ppt_x+(cos(-2*pi*(1-$))*-#ppt_x-sin(-2*pi*(1-$))*(1-#ppt_y))*(1-$)">
                                          <p:val>
                                            <p:fltVal val="0"/>
                                          </p:val>
                                        </p:tav>
                                        <p:tav tm="100000">
                                          <p:val>
                                            <p:fltVal val="1"/>
                                          </p:val>
                                        </p:tav>
                                      </p:tavLst>
                                    </p:anim>
                                    <p:anim calcmode="lin" valueType="num">
                                      <p:cBhvr>
                                        <p:cTn id="238" dur="1000" fill="hold"/>
                                        <p:tgtEl>
                                          <p:spTgt spid="5">
                                            <p:graphicEl>
                                              <a:dgm id="{A8C916A3-D018-4F81-940E-690F1C3C0402}"/>
                                            </p:graphicEl>
                                          </p:spTgt>
                                        </p:tgtEl>
                                        <p:attrNameLst>
                                          <p:attrName>ppt_y</p:attrName>
                                        </p:attrNameLst>
                                      </p:cBhvr>
                                      <p:tavLst>
                                        <p:tav tm="0" fmla="#ppt_y+(sin(-2*pi*(1-$))*-#ppt_x+cos(-2*pi*(1-$))*(1-#ppt_y))*(1-$)">
                                          <p:val>
                                            <p:fltVal val="0"/>
                                          </p:val>
                                        </p:tav>
                                        <p:tav tm="100000">
                                          <p:val>
                                            <p:fltVal val="1"/>
                                          </p:val>
                                        </p:tav>
                                      </p:tavLst>
                                    </p:anim>
                                  </p:childTnLst>
                                </p:cTn>
                              </p:par>
                              <p:par>
                                <p:cTn id="239" presetID="15" presetClass="entr" presetSubtype="0" fill="hold" grpId="0" nodeType="withEffect">
                                  <p:stCondLst>
                                    <p:cond delay="0"/>
                                  </p:stCondLst>
                                  <p:childTnLst>
                                    <p:set>
                                      <p:cBhvr>
                                        <p:cTn id="240" dur="1" fill="hold">
                                          <p:stCondLst>
                                            <p:cond delay="0"/>
                                          </p:stCondLst>
                                        </p:cTn>
                                        <p:tgtEl>
                                          <p:spTgt spid="5">
                                            <p:graphicEl>
                                              <a:dgm id="{FD7C0300-AD17-47D2-8ADC-00121CA88DFB}"/>
                                            </p:graphicEl>
                                          </p:spTgt>
                                        </p:tgtEl>
                                        <p:attrNameLst>
                                          <p:attrName>style.visibility</p:attrName>
                                        </p:attrNameLst>
                                      </p:cBhvr>
                                      <p:to>
                                        <p:strVal val="visible"/>
                                      </p:to>
                                    </p:set>
                                    <p:anim calcmode="lin" valueType="num">
                                      <p:cBhvr>
                                        <p:cTn id="241" dur="1000" fill="hold"/>
                                        <p:tgtEl>
                                          <p:spTgt spid="5">
                                            <p:graphicEl>
                                              <a:dgm id="{FD7C0300-AD17-47D2-8ADC-00121CA88DFB}"/>
                                            </p:graphicEl>
                                          </p:spTgt>
                                        </p:tgtEl>
                                        <p:attrNameLst>
                                          <p:attrName>ppt_w</p:attrName>
                                        </p:attrNameLst>
                                      </p:cBhvr>
                                      <p:tavLst>
                                        <p:tav tm="0">
                                          <p:val>
                                            <p:fltVal val="0"/>
                                          </p:val>
                                        </p:tav>
                                        <p:tav tm="100000">
                                          <p:val>
                                            <p:strVal val="#ppt_w"/>
                                          </p:val>
                                        </p:tav>
                                      </p:tavLst>
                                    </p:anim>
                                    <p:anim calcmode="lin" valueType="num">
                                      <p:cBhvr>
                                        <p:cTn id="242" dur="1000" fill="hold"/>
                                        <p:tgtEl>
                                          <p:spTgt spid="5">
                                            <p:graphicEl>
                                              <a:dgm id="{FD7C0300-AD17-47D2-8ADC-00121CA88DFB}"/>
                                            </p:graphicEl>
                                          </p:spTgt>
                                        </p:tgtEl>
                                        <p:attrNameLst>
                                          <p:attrName>ppt_h</p:attrName>
                                        </p:attrNameLst>
                                      </p:cBhvr>
                                      <p:tavLst>
                                        <p:tav tm="0">
                                          <p:val>
                                            <p:fltVal val="0"/>
                                          </p:val>
                                        </p:tav>
                                        <p:tav tm="100000">
                                          <p:val>
                                            <p:strVal val="#ppt_h"/>
                                          </p:val>
                                        </p:tav>
                                      </p:tavLst>
                                    </p:anim>
                                    <p:anim calcmode="lin" valueType="num">
                                      <p:cBhvr>
                                        <p:cTn id="243" dur="1000" fill="hold"/>
                                        <p:tgtEl>
                                          <p:spTgt spid="5">
                                            <p:graphicEl>
                                              <a:dgm id="{FD7C0300-AD17-47D2-8ADC-00121CA88DFB}"/>
                                            </p:graphicEl>
                                          </p:spTgt>
                                        </p:tgtEl>
                                        <p:attrNameLst>
                                          <p:attrName>ppt_x</p:attrName>
                                        </p:attrNameLst>
                                      </p:cBhvr>
                                      <p:tavLst>
                                        <p:tav tm="0" fmla="#ppt_x+(cos(-2*pi*(1-$))*-#ppt_x-sin(-2*pi*(1-$))*(1-#ppt_y))*(1-$)">
                                          <p:val>
                                            <p:fltVal val="0"/>
                                          </p:val>
                                        </p:tav>
                                        <p:tav tm="100000">
                                          <p:val>
                                            <p:fltVal val="1"/>
                                          </p:val>
                                        </p:tav>
                                      </p:tavLst>
                                    </p:anim>
                                    <p:anim calcmode="lin" valueType="num">
                                      <p:cBhvr>
                                        <p:cTn id="244" dur="1000" fill="hold"/>
                                        <p:tgtEl>
                                          <p:spTgt spid="5">
                                            <p:graphicEl>
                                              <a:dgm id="{FD7C0300-AD17-47D2-8ADC-00121CA88DFB}"/>
                                            </p:graphicEl>
                                          </p:spTgt>
                                        </p:tgtEl>
                                        <p:attrNameLst>
                                          <p:attrName>ppt_y</p:attrName>
                                        </p:attrNameLst>
                                      </p:cBhvr>
                                      <p:tavLst>
                                        <p:tav tm="0" fmla="#ppt_y+(sin(-2*pi*(1-$))*-#ppt_x+cos(-2*pi*(1-$))*(1-#ppt_y))*(1-$)">
                                          <p:val>
                                            <p:fltVal val="0"/>
                                          </p:val>
                                        </p:tav>
                                        <p:tav tm="100000">
                                          <p:val>
                                            <p:fltVal val="1"/>
                                          </p:val>
                                        </p:tav>
                                      </p:tavLst>
                                    </p:anim>
                                  </p:childTnLst>
                                </p:cTn>
                              </p:par>
                            </p:childTnLst>
                          </p:cTn>
                        </p:par>
                        <p:par>
                          <p:cTn id="245" fill="hold">
                            <p:stCondLst>
                              <p:cond delay="3000"/>
                            </p:stCondLst>
                            <p:childTnLst>
                              <p:par>
                                <p:cTn id="246" presetID="15" presetClass="entr" presetSubtype="0" fill="hold" grpId="0" nodeType="afterEffect">
                                  <p:stCondLst>
                                    <p:cond delay="0"/>
                                  </p:stCondLst>
                                  <p:childTnLst>
                                    <p:set>
                                      <p:cBhvr>
                                        <p:cTn id="247" dur="1" fill="hold">
                                          <p:stCondLst>
                                            <p:cond delay="0"/>
                                          </p:stCondLst>
                                        </p:cTn>
                                        <p:tgtEl>
                                          <p:spTgt spid="5">
                                            <p:graphicEl>
                                              <a:dgm id="{78291920-1588-4DBA-A88E-126C80D3E50A}"/>
                                            </p:graphicEl>
                                          </p:spTgt>
                                        </p:tgtEl>
                                        <p:attrNameLst>
                                          <p:attrName>style.visibility</p:attrName>
                                        </p:attrNameLst>
                                      </p:cBhvr>
                                      <p:to>
                                        <p:strVal val="visible"/>
                                      </p:to>
                                    </p:set>
                                    <p:anim calcmode="lin" valueType="num">
                                      <p:cBhvr>
                                        <p:cTn id="248" dur="1000" fill="hold"/>
                                        <p:tgtEl>
                                          <p:spTgt spid="5">
                                            <p:graphicEl>
                                              <a:dgm id="{78291920-1588-4DBA-A88E-126C80D3E50A}"/>
                                            </p:graphicEl>
                                          </p:spTgt>
                                        </p:tgtEl>
                                        <p:attrNameLst>
                                          <p:attrName>ppt_w</p:attrName>
                                        </p:attrNameLst>
                                      </p:cBhvr>
                                      <p:tavLst>
                                        <p:tav tm="0">
                                          <p:val>
                                            <p:fltVal val="0"/>
                                          </p:val>
                                        </p:tav>
                                        <p:tav tm="100000">
                                          <p:val>
                                            <p:strVal val="#ppt_w"/>
                                          </p:val>
                                        </p:tav>
                                      </p:tavLst>
                                    </p:anim>
                                    <p:anim calcmode="lin" valueType="num">
                                      <p:cBhvr>
                                        <p:cTn id="249" dur="1000" fill="hold"/>
                                        <p:tgtEl>
                                          <p:spTgt spid="5">
                                            <p:graphicEl>
                                              <a:dgm id="{78291920-1588-4DBA-A88E-126C80D3E50A}"/>
                                            </p:graphicEl>
                                          </p:spTgt>
                                        </p:tgtEl>
                                        <p:attrNameLst>
                                          <p:attrName>ppt_h</p:attrName>
                                        </p:attrNameLst>
                                      </p:cBhvr>
                                      <p:tavLst>
                                        <p:tav tm="0">
                                          <p:val>
                                            <p:fltVal val="0"/>
                                          </p:val>
                                        </p:tav>
                                        <p:tav tm="100000">
                                          <p:val>
                                            <p:strVal val="#ppt_h"/>
                                          </p:val>
                                        </p:tav>
                                      </p:tavLst>
                                    </p:anim>
                                    <p:anim calcmode="lin" valueType="num">
                                      <p:cBhvr>
                                        <p:cTn id="250" dur="1000" fill="hold"/>
                                        <p:tgtEl>
                                          <p:spTgt spid="5">
                                            <p:graphicEl>
                                              <a:dgm id="{78291920-1588-4DBA-A88E-126C80D3E50A}"/>
                                            </p:graphicEl>
                                          </p:spTgt>
                                        </p:tgtEl>
                                        <p:attrNameLst>
                                          <p:attrName>ppt_x</p:attrName>
                                        </p:attrNameLst>
                                      </p:cBhvr>
                                      <p:tavLst>
                                        <p:tav tm="0" fmla="#ppt_x+(cos(-2*pi*(1-$))*-#ppt_x-sin(-2*pi*(1-$))*(1-#ppt_y))*(1-$)">
                                          <p:val>
                                            <p:fltVal val="0"/>
                                          </p:val>
                                        </p:tav>
                                        <p:tav tm="100000">
                                          <p:val>
                                            <p:fltVal val="1"/>
                                          </p:val>
                                        </p:tav>
                                      </p:tavLst>
                                    </p:anim>
                                    <p:anim calcmode="lin" valueType="num">
                                      <p:cBhvr>
                                        <p:cTn id="251" dur="1000" fill="hold"/>
                                        <p:tgtEl>
                                          <p:spTgt spid="5">
                                            <p:graphicEl>
                                              <a:dgm id="{78291920-1588-4DBA-A88E-126C80D3E50A}"/>
                                            </p:graphicEl>
                                          </p:spTgt>
                                        </p:tgtEl>
                                        <p:attrNameLst>
                                          <p:attrName>ppt_y</p:attrName>
                                        </p:attrNameLst>
                                      </p:cBhvr>
                                      <p:tavLst>
                                        <p:tav tm="0" fmla="#ppt_y+(sin(-2*pi*(1-$))*-#ppt_x+cos(-2*pi*(1-$))*(1-#ppt_y))*(1-$)">
                                          <p:val>
                                            <p:fltVal val="0"/>
                                          </p:val>
                                        </p:tav>
                                        <p:tav tm="100000">
                                          <p:val>
                                            <p:fltVal val="1"/>
                                          </p:val>
                                        </p:tav>
                                      </p:tavLst>
                                    </p:anim>
                                  </p:childTnLst>
                                </p:cTn>
                              </p:par>
                              <p:par>
                                <p:cTn id="252" presetID="15" presetClass="entr" presetSubtype="0" fill="hold" grpId="0" nodeType="withEffect">
                                  <p:stCondLst>
                                    <p:cond delay="0"/>
                                  </p:stCondLst>
                                  <p:childTnLst>
                                    <p:set>
                                      <p:cBhvr>
                                        <p:cTn id="253" dur="1" fill="hold">
                                          <p:stCondLst>
                                            <p:cond delay="0"/>
                                          </p:stCondLst>
                                        </p:cTn>
                                        <p:tgtEl>
                                          <p:spTgt spid="5">
                                            <p:graphicEl>
                                              <a:dgm id="{0CF681E8-3E06-4E04-BB4A-D055BE459D8E}"/>
                                            </p:graphicEl>
                                          </p:spTgt>
                                        </p:tgtEl>
                                        <p:attrNameLst>
                                          <p:attrName>style.visibility</p:attrName>
                                        </p:attrNameLst>
                                      </p:cBhvr>
                                      <p:to>
                                        <p:strVal val="visible"/>
                                      </p:to>
                                    </p:set>
                                    <p:anim calcmode="lin" valueType="num">
                                      <p:cBhvr>
                                        <p:cTn id="254" dur="1000" fill="hold"/>
                                        <p:tgtEl>
                                          <p:spTgt spid="5">
                                            <p:graphicEl>
                                              <a:dgm id="{0CF681E8-3E06-4E04-BB4A-D055BE459D8E}"/>
                                            </p:graphicEl>
                                          </p:spTgt>
                                        </p:tgtEl>
                                        <p:attrNameLst>
                                          <p:attrName>ppt_w</p:attrName>
                                        </p:attrNameLst>
                                      </p:cBhvr>
                                      <p:tavLst>
                                        <p:tav tm="0">
                                          <p:val>
                                            <p:fltVal val="0"/>
                                          </p:val>
                                        </p:tav>
                                        <p:tav tm="100000">
                                          <p:val>
                                            <p:strVal val="#ppt_w"/>
                                          </p:val>
                                        </p:tav>
                                      </p:tavLst>
                                    </p:anim>
                                    <p:anim calcmode="lin" valueType="num">
                                      <p:cBhvr>
                                        <p:cTn id="255" dur="1000" fill="hold"/>
                                        <p:tgtEl>
                                          <p:spTgt spid="5">
                                            <p:graphicEl>
                                              <a:dgm id="{0CF681E8-3E06-4E04-BB4A-D055BE459D8E}"/>
                                            </p:graphicEl>
                                          </p:spTgt>
                                        </p:tgtEl>
                                        <p:attrNameLst>
                                          <p:attrName>ppt_h</p:attrName>
                                        </p:attrNameLst>
                                      </p:cBhvr>
                                      <p:tavLst>
                                        <p:tav tm="0">
                                          <p:val>
                                            <p:fltVal val="0"/>
                                          </p:val>
                                        </p:tav>
                                        <p:tav tm="100000">
                                          <p:val>
                                            <p:strVal val="#ppt_h"/>
                                          </p:val>
                                        </p:tav>
                                      </p:tavLst>
                                    </p:anim>
                                    <p:anim calcmode="lin" valueType="num">
                                      <p:cBhvr>
                                        <p:cTn id="256" dur="1000" fill="hold"/>
                                        <p:tgtEl>
                                          <p:spTgt spid="5">
                                            <p:graphicEl>
                                              <a:dgm id="{0CF681E8-3E06-4E04-BB4A-D055BE459D8E}"/>
                                            </p:graphicEl>
                                          </p:spTgt>
                                        </p:tgtEl>
                                        <p:attrNameLst>
                                          <p:attrName>ppt_x</p:attrName>
                                        </p:attrNameLst>
                                      </p:cBhvr>
                                      <p:tavLst>
                                        <p:tav tm="0" fmla="#ppt_x+(cos(-2*pi*(1-$))*-#ppt_x-sin(-2*pi*(1-$))*(1-#ppt_y))*(1-$)">
                                          <p:val>
                                            <p:fltVal val="0"/>
                                          </p:val>
                                        </p:tav>
                                        <p:tav tm="100000">
                                          <p:val>
                                            <p:fltVal val="1"/>
                                          </p:val>
                                        </p:tav>
                                      </p:tavLst>
                                    </p:anim>
                                    <p:anim calcmode="lin" valueType="num">
                                      <p:cBhvr>
                                        <p:cTn id="257" dur="1000" fill="hold"/>
                                        <p:tgtEl>
                                          <p:spTgt spid="5">
                                            <p:graphicEl>
                                              <a:dgm id="{0CF681E8-3E06-4E04-BB4A-D055BE459D8E}"/>
                                            </p:graphicEl>
                                          </p:spTgt>
                                        </p:tgtEl>
                                        <p:attrNameLst>
                                          <p:attrName>ppt_y</p:attrName>
                                        </p:attrNameLst>
                                      </p:cBhvr>
                                      <p:tavLst>
                                        <p:tav tm="0" fmla="#ppt_y+(sin(-2*pi*(1-$))*-#ppt_x+cos(-2*pi*(1-$))*(1-#ppt_y))*(1-$)">
                                          <p:val>
                                            <p:fltVal val="0"/>
                                          </p:val>
                                        </p:tav>
                                        <p:tav tm="100000">
                                          <p:val>
                                            <p:fltVal val="1"/>
                                          </p:val>
                                        </p:tav>
                                      </p:tavLst>
                                    </p:anim>
                                  </p:childTnLst>
                                </p:cTn>
                              </p:par>
                            </p:childTnLst>
                          </p:cTn>
                        </p:par>
                        <p:par>
                          <p:cTn id="258" fill="hold">
                            <p:stCondLst>
                              <p:cond delay="4000"/>
                            </p:stCondLst>
                            <p:childTnLst>
                              <p:par>
                                <p:cTn id="259" presetID="15" presetClass="entr" presetSubtype="0" fill="hold" grpId="0" nodeType="afterEffect">
                                  <p:stCondLst>
                                    <p:cond delay="0"/>
                                  </p:stCondLst>
                                  <p:childTnLst>
                                    <p:set>
                                      <p:cBhvr>
                                        <p:cTn id="260" dur="1" fill="hold">
                                          <p:stCondLst>
                                            <p:cond delay="0"/>
                                          </p:stCondLst>
                                        </p:cTn>
                                        <p:tgtEl>
                                          <p:spTgt spid="5">
                                            <p:graphicEl>
                                              <a:dgm id="{CD75E33C-0359-4ED5-BAEB-A431436E73F7}"/>
                                            </p:graphicEl>
                                          </p:spTgt>
                                        </p:tgtEl>
                                        <p:attrNameLst>
                                          <p:attrName>style.visibility</p:attrName>
                                        </p:attrNameLst>
                                      </p:cBhvr>
                                      <p:to>
                                        <p:strVal val="visible"/>
                                      </p:to>
                                    </p:set>
                                    <p:anim calcmode="lin" valueType="num">
                                      <p:cBhvr>
                                        <p:cTn id="261" dur="1000" fill="hold"/>
                                        <p:tgtEl>
                                          <p:spTgt spid="5">
                                            <p:graphicEl>
                                              <a:dgm id="{CD75E33C-0359-4ED5-BAEB-A431436E73F7}"/>
                                            </p:graphicEl>
                                          </p:spTgt>
                                        </p:tgtEl>
                                        <p:attrNameLst>
                                          <p:attrName>ppt_w</p:attrName>
                                        </p:attrNameLst>
                                      </p:cBhvr>
                                      <p:tavLst>
                                        <p:tav tm="0">
                                          <p:val>
                                            <p:fltVal val="0"/>
                                          </p:val>
                                        </p:tav>
                                        <p:tav tm="100000">
                                          <p:val>
                                            <p:strVal val="#ppt_w"/>
                                          </p:val>
                                        </p:tav>
                                      </p:tavLst>
                                    </p:anim>
                                    <p:anim calcmode="lin" valueType="num">
                                      <p:cBhvr>
                                        <p:cTn id="262" dur="1000" fill="hold"/>
                                        <p:tgtEl>
                                          <p:spTgt spid="5">
                                            <p:graphicEl>
                                              <a:dgm id="{CD75E33C-0359-4ED5-BAEB-A431436E73F7}"/>
                                            </p:graphicEl>
                                          </p:spTgt>
                                        </p:tgtEl>
                                        <p:attrNameLst>
                                          <p:attrName>ppt_h</p:attrName>
                                        </p:attrNameLst>
                                      </p:cBhvr>
                                      <p:tavLst>
                                        <p:tav tm="0">
                                          <p:val>
                                            <p:fltVal val="0"/>
                                          </p:val>
                                        </p:tav>
                                        <p:tav tm="100000">
                                          <p:val>
                                            <p:strVal val="#ppt_h"/>
                                          </p:val>
                                        </p:tav>
                                      </p:tavLst>
                                    </p:anim>
                                    <p:anim calcmode="lin" valueType="num">
                                      <p:cBhvr>
                                        <p:cTn id="263" dur="1000" fill="hold"/>
                                        <p:tgtEl>
                                          <p:spTgt spid="5">
                                            <p:graphicEl>
                                              <a:dgm id="{CD75E33C-0359-4ED5-BAEB-A431436E73F7}"/>
                                            </p:graphicEl>
                                          </p:spTgt>
                                        </p:tgtEl>
                                        <p:attrNameLst>
                                          <p:attrName>ppt_x</p:attrName>
                                        </p:attrNameLst>
                                      </p:cBhvr>
                                      <p:tavLst>
                                        <p:tav tm="0" fmla="#ppt_x+(cos(-2*pi*(1-$))*-#ppt_x-sin(-2*pi*(1-$))*(1-#ppt_y))*(1-$)">
                                          <p:val>
                                            <p:fltVal val="0"/>
                                          </p:val>
                                        </p:tav>
                                        <p:tav tm="100000">
                                          <p:val>
                                            <p:fltVal val="1"/>
                                          </p:val>
                                        </p:tav>
                                      </p:tavLst>
                                    </p:anim>
                                    <p:anim calcmode="lin" valueType="num">
                                      <p:cBhvr>
                                        <p:cTn id="264" dur="1000" fill="hold"/>
                                        <p:tgtEl>
                                          <p:spTgt spid="5">
                                            <p:graphicEl>
                                              <a:dgm id="{CD75E33C-0359-4ED5-BAEB-A431436E73F7}"/>
                                            </p:graphicEl>
                                          </p:spTgt>
                                        </p:tgtEl>
                                        <p:attrNameLst>
                                          <p:attrName>ppt_y</p:attrName>
                                        </p:attrNameLst>
                                      </p:cBhvr>
                                      <p:tavLst>
                                        <p:tav tm="0" fmla="#ppt_y+(sin(-2*pi*(1-$))*-#ppt_x+cos(-2*pi*(1-$))*(1-#ppt_y))*(1-$)">
                                          <p:val>
                                            <p:fltVal val="0"/>
                                          </p:val>
                                        </p:tav>
                                        <p:tav tm="100000">
                                          <p:val>
                                            <p:fltVal val="1"/>
                                          </p:val>
                                        </p:tav>
                                      </p:tavLst>
                                    </p:anim>
                                  </p:childTnLst>
                                </p:cTn>
                              </p:par>
                              <p:par>
                                <p:cTn id="265" presetID="15" presetClass="entr" presetSubtype="0" fill="hold" grpId="0" nodeType="withEffect">
                                  <p:stCondLst>
                                    <p:cond delay="0"/>
                                  </p:stCondLst>
                                  <p:childTnLst>
                                    <p:set>
                                      <p:cBhvr>
                                        <p:cTn id="266" dur="1" fill="hold">
                                          <p:stCondLst>
                                            <p:cond delay="0"/>
                                          </p:stCondLst>
                                        </p:cTn>
                                        <p:tgtEl>
                                          <p:spTgt spid="5">
                                            <p:graphicEl>
                                              <a:dgm id="{A91DAD76-038E-4594-8D2F-A95172BCC42D}"/>
                                            </p:graphicEl>
                                          </p:spTgt>
                                        </p:tgtEl>
                                        <p:attrNameLst>
                                          <p:attrName>style.visibility</p:attrName>
                                        </p:attrNameLst>
                                      </p:cBhvr>
                                      <p:to>
                                        <p:strVal val="visible"/>
                                      </p:to>
                                    </p:set>
                                    <p:anim calcmode="lin" valueType="num">
                                      <p:cBhvr>
                                        <p:cTn id="267" dur="1000" fill="hold"/>
                                        <p:tgtEl>
                                          <p:spTgt spid="5">
                                            <p:graphicEl>
                                              <a:dgm id="{A91DAD76-038E-4594-8D2F-A95172BCC42D}"/>
                                            </p:graphicEl>
                                          </p:spTgt>
                                        </p:tgtEl>
                                        <p:attrNameLst>
                                          <p:attrName>ppt_w</p:attrName>
                                        </p:attrNameLst>
                                      </p:cBhvr>
                                      <p:tavLst>
                                        <p:tav tm="0">
                                          <p:val>
                                            <p:fltVal val="0"/>
                                          </p:val>
                                        </p:tav>
                                        <p:tav tm="100000">
                                          <p:val>
                                            <p:strVal val="#ppt_w"/>
                                          </p:val>
                                        </p:tav>
                                      </p:tavLst>
                                    </p:anim>
                                    <p:anim calcmode="lin" valueType="num">
                                      <p:cBhvr>
                                        <p:cTn id="268" dur="1000" fill="hold"/>
                                        <p:tgtEl>
                                          <p:spTgt spid="5">
                                            <p:graphicEl>
                                              <a:dgm id="{A91DAD76-038E-4594-8D2F-A95172BCC42D}"/>
                                            </p:graphicEl>
                                          </p:spTgt>
                                        </p:tgtEl>
                                        <p:attrNameLst>
                                          <p:attrName>ppt_h</p:attrName>
                                        </p:attrNameLst>
                                      </p:cBhvr>
                                      <p:tavLst>
                                        <p:tav tm="0">
                                          <p:val>
                                            <p:fltVal val="0"/>
                                          </p:val>
                                        </p:tav>
                                        <p:tav tm="100000">
                                          <p:val>
                                            <p:strVal val="#ppt_h"/>
                                          </p:val>
                                        </p:tav>
                                      </p:tavLst>
                                    </p:anim>
                                    <p:anim calcmode="lin" valueType="num">
                                      <p:cBhvr>
                                        <p:cTn id="269" dur="1000" fill="hold"/>
                                        <p:tgtEl>
                                          <p:spTgt spid="5">
                                            <p:graphicEl>
                                              <a:dgm id="{A91DAD76-038E-4594-8D2F-A95172BCC42D}"/>
                                            </p:graphicEl>
                                          </p:spTgt>
                                        </p:tgtEl>
                                        <p:attrNameLst>
                                          <p:attrName>ppt_x</p:attrName>
                                        </p:attrNameLst>
                                      </p:cBhvr>
                                      <p:tavLst>
                                        <p:tav tm="0" fmla="#ppt_x+(cos(-2*pi*(1-$))*-#ppt_x-sin(-2*pi*(1-$))*(1-#ppt_y))*(1-$)">
                                          <p:val>
                                            <p:fltVal val="0"/>
                                          </p:val>
                                        </p:tav>
                                        <p:tav tm="100000">
                                          <p:val>
                                            <p:fltVal val="1"/>
                                          </p:val>
                                        </p:tav>
                                      </p:tavLst>
                                    </p:anim>
                                    <p:anim calcmode="lin" valueType="num">
                                      <p:cBhvr>
                                        <p:cTn id="270" dur="1000" fill="hold"/>
                                        <p:tgtEl>
                                          <p:spTgt spid="5">
                                            <p:graphicEl>
                                              <a:dgm id="{A91DAD76-038E-4594-8D2F-A95172BCC42D}"/>
                                            </p:graphicEl>
                                          </p:spTgt>
                                        </p:tgtEl>
                                        <p:attrNameLst>
                                          <p:attrName>ppt_y</p:attrName>
                                        </p:attrNameLst>
                                      </p:cBhvr>
                                      <p:tavLst>
                                        <p:tav tm="0" fmla="#ppt_y+(sin(-2*pi*(1-$))*-#ppt_x+cos(-2*pi*(1-$))*(1-#ppt_y))*(1-$)">
                                          <p:val>
                                            <p:fltVal val="0"/>
                                          </p:val>
                                        </p:tav>
                                        <p:tav tm="100000">
                                          <p:val>
                                            <p:fltVal val="1"/>
                                          </p:val>
                                        </p:tav>
                                      </p:tavLst>
                                    </p:anim>
                                  </p:childTnLst>
                                </p:cTn>
                              </p:par>
                            </p:childTnLst>
                          </p:cTn>
                        </p:par>
                        <p:par>
                          <p:cTn id="271" fill="hold">
                            <p:stCondLst>
                              <p:cond delay="5000"/>
                            </p:stCondLst>
                            <p:childTnLst>
                              <p:par>
                                <p:cTn id="272" presetID="15" presetClass="entr" presetSubtype="0" fill="hold" grpId="0" nodeType="afterEffect">
                                  <p:stCondLst>
                                    <p:cond delay="0"/>
                                  </p:stCondLst>
                                  <p:childTnLst>
                                    <p:set>
                                      <p:cBhvr>
                                        <p:cTn id="273" dur="1" fill="hold">
                                          <p:stCondLst>
                                            <p:cond delay="0"/>
                                          </p:stCondLst>
                                        </p:cTn>
                                        <p:tgtEl>
                                          <p:spTgt spid="5">
                                            <p:graphicEl>
                                              <a:dgm id="{E57D5F67-5476-4E29-B34D-4C365B3691AC}"/>
                                            </p:graphicEl>
                                          </p:spTgt>
                                        </p:tgtEl>
                                        <p:attrNameLst>
                                          <p:attrName>style.visibility</p:attrName>
                                        </p:attrNameLst>
                                      </p:cBhvr>
                                      <p:to>
                                        <p:strVal val="visible"/>
                                      </p:to>
                                    </p:set>
                                    <p:anim calcmode="lin" valueType="num">
                                      <p:cBhvr>
                                        <p:cTn id="274" dur="1000" fill="hold"/>
                                        <p:tgtEl>
                                          <p:spTgt spid="5">
                                            <p:graphicEl>
                                              <a:dgm id="{E57D5F67-5476-4E29-B34D-4C365B3691AC}"/>
                                            </p:graphicEl>
                                          </p:spTgt>
                                        </p:tgtEl>
                                        <p:attrNameLst>
                                          <p:attrName>ppt_w</p:attrName>
                                        </p:attrNameLst>
                                      </p:cBhvr>
                                      <p:tavLst>
                                        <p:tav tm="0">
                                          <p:val>
                                            <p:fltVal val="0"/>
                                          </p:val>
                                        </p:tav>
                                        <p:tav tm="100000">
                                          <p:val>
                                            <p:strVal val="#ppt_w"/>
                                          </p:val>
                                        </p:tav>
                                      </p:tavLst>
                                    </p:anim>
                                    <p:anim calcmode="lin" valueType="num">
                                      <p:cBhvr>
                                        <p:cTn id="275" dur="1000" fill="hold"/>
                                        <p:tgtEl>
                                          <p:spTgt spid="5">
                                            <p:graphicEl>
                                              <a:dgm id="{E57D5F67-5476-4E29-B34D-4C365B3691AC}"/>
                                            </p:graphicEl>
                                          </p:spTgt>
                                        </p:tgtEl>
                                        <p:attrNameLst>
                                          <p:attrName>ppt_h</p:attrName>
                                        </p:attrNameLst>
                                      </p:cBhvr>
                                      <p:tavLst>
                                        <p:tav tm="0">
                                          <p:val>
                                            <p:fltVal val="0"/>
                                          </p:val>
                                        </p:tav>
                                        <p:tav tm="100000">
                                          <p:val>
                                            <p:strVal val="#ppt_h"/>
                                          </p:val>
                                        </p:tav>
                                      </p:tavLst>
                                    </p:anim>
                                    <p:anim calcmode="lin" valueType="num">
                                      <p:cBhvr>
                                        <p:cTn id="276" dur="1000" fill="hold"/>
                                        <p:tgtEl>
                                          <p:spTgt spid="5">
                                            <p:graphicEl>
                                              <a:dgm id="{E57D5F67-5476-4E29-B34D-4C365B3691AC}"/>
                                            </p:graphicEl>
                                          </p:spTgt>
                                        </p:tgtEl>
                                        <p:attrNameLst>
                                          <p:attrName>ppt_x</p:attrName>
                                        </p:attrNameLst>
                                      </p:cBhvr>
                                      <p:tavLst>
                                        <p:tav tm="0" fmla="#ppt_x+(cos(-2*pi*(1-$))*-#ppt_x-sin(-2*pi*(1-$))*(1-#ppt_y))*(1-$)">
                                          <p:val>
                                            <p:fltVal val="0"/>
                                          </p:val>
                                        </p:tav>
                                        <p:tav tm="100000">
                                          <p:val>
                                            <p:fltVal val="1"/>
                                          </p:val>
                                        </p:tav>
                                      </p:tavLst>
                                    </p:anim>
                                    <p:anim calcmode="lin" valueType="num">
                                      <p:cBhvr>
                                        <p:cTn id="277" dur="1000" fill="hold"/>
                                        <p:tgtEl>
                                          <p:spTgt spid="5">
                                            <p:graphicEl>
                                              <a:dgm id="{E57D5F67-5476-4E29-B34D-4C365B3691AC}"/>
                                            </p:graphicEl>
                                          </p:spTgt>
                                        </p:tgtEl>
                                        <p:attrNameLst>
                                          <p:attrName>ppt_y</p:attrName>
                                        </p:attrNameLst>
                                      </p:cBhvr>
                                      <p:tavLst>
                                        <p:tav tm="0" fmla="#ppt_y+(sin(-2*pi*(1-$))*-#ppt_x+cos(-2*pi*(1-$))*(1-#ppt_y))*(1-$)">
                                          <p:val>
                                            <p:fltVal val="0"/>
                                          </p:val>
                                        </p:tav>
                                        <p:tav tm="100000">
                                          <p:val>
                                            <p:fltVal val="1"/>
                                          </p:val>
                                        </p:tav>
                                      </p:tavLst>
                                    </p:anim>
                                  </p:childTnLst>
                                </p:cTn>
                              </p:par>
                              <p:par>
                                <p:cTn id="278" presetID="15" presetClass="entr" presetSubtype="0" fill="hold" grpId="0" nodeType="withEffect">
                                  <p:stCondLst>
                                    <p:cond delay="0"/>
                                  </p:stCondLst>
                                  <p:childTnLst>
                                    <p:set>
                                      <p:cBhvr>
                                        <p:cTn id="279" dur="1" fill="hold">
                                          <p:stCondLst>
                                            <p:cond delay="0"/>
                                          </p:stCondLst>
                                        </p:cTn>
                                        <p:tgtEl>
                                          <p:spTgt spid="5">
                                            <p:graphicEl>
                                              <a:dgm id="{36F14B8F-D7DB-49EF-ACE6-357860FDC949}"/>
                                            </p:graphicEl>
                                          </p:spTgt>
                                        </p:tgtEl>
                                        <p:attrNameLst>
                                          <p:attrName>style.visibility</p:attrName>
                                        </p:attrNameLst>
                                      </p:cBhvr>
                                      <p:to>
                                        <p:strVal val="visible"/>
                                      </p:to>
                                    </p:set>
                                    <p:anim calcmode="lin" valueType="num">
                                      <p:cBhvr>
                                        <p:cTn id="280" dur="1000" fill="hold"/>
                                        <p:tgtEl>
                                          <p:spTgt spid="5">
                                            <p:graphicEl>
                                              <a:dgm id="{36F14B8F-D7DB-49EF-ACE6-357860FDC949}"/>
                                            </p:graphicEl>
                                          </p:spTgt>
                                        </p:tgtEl>
                                        <p:attrNameLst>
                                          <p:attrName>ppt_w</p:attrName>
                                        </p:attrNameLst>
                                      </p:cBhvr>
                                      <p:tavLst>
                                        <p:tav tm="0">
                                          <p:val>
                                            <p:fltVal val="0"/>
                                          </p:val>
                                        </p:tav>
                                        <p:tav tm="100000">
                                          <p:val>
                                            <p:strVal val="#ppt_w"/>
                                          </p:val>
                                        </p:tav>
                                      </p:tavLst>
                                    </p:anim>
                                    <p:anim calcmode="lin" valueType="num">
                                      <p:cBhvr>
                                        <p:cTn id="281" dur="1000" fill="hold"/>
                                        <p:tgtEl>
                                          <p:spTgt spid="5">
                                            <p:graphicEl>
                                              <a:dgm id="{36F14B8F-D7DB-49EF-ACE6-357860FDC949}"/>
                                            </p:graphicEl>
                                          </p:spTgt>
                                        </p:tgtEl>
                                        <p:attrNameLst>
                                          <p:attrName>ppt_h</p:attrName>
                                        </p:attrNameLst>
                                      </p:cBhvr>
                                      <p:tavLst>
                                        <p:tav tm="0">
                                          <p:val>
                                            <p:fltVal val="0"/>
                                          </p:val>
                                        </p:tav>
                                        <p:tav tm="100000">
                                          <p:val>
                                            <p:strVal val="#ppt_h"/>
                                          </p:val>
                                        </p:tav>
                                      </p:tavLst>
                                    </p:anim>
                                    <p:anim calcmode="lin" valueType="num">
                                      <p:cBhvr>
                                        <p:cTn id="282" dur="1000" fill="hold"/>
                                        <p:tgtEl>
                                          <p:spTgt spid="5">
                                            <p:graphicEl>
                                              <a:dgm id="{36F14B8F-D7DB-49EF-ACE6-357860FDC949}"/>
                                            </p:graphicEl>
                                          </p:spTgt>
                                        </p:tgtEl>
                                        <p:attrNameLst>
                                          <p:attrName>ppt_x</p:attrName>
                                        </p:attrNameLst>
                                      </p:cBhvr>
                                      <p:tavLst>
                                        <p:tav tm="0" fmla="#ppt_x+(cos(-2*pi*(1-$))*-#ppt_x-sin(-2*pi*(1-$))*(1-#ppt_y))*(1-$)">
                                          <p:val>
                                            <p:fltVal val="0"/>
                                          </p:val>
                                        </p:tav>
                                        <p:tav tm="100000">
                                          <p:val>
                                            <p:fltVal val="1"/>
                                          </p:val>
                                        </p:tav>
                                      </p:tavLst>
                                    </p:anim>
                                    <p:anim calcmode="lin" valueType="num">
                                      <p:cBhvr>
                                        <p:cTn id="283" dur="1000" fill="hold"/>
                                        <p:tgtEl>
                                          <p:spTgt spid="5">
                                            <p:graphicEl>
                                              <a:dgm id="{36F14B8F-D7DB-49EF-ACE6-357860FDC949}"/>
                                            </p:graphicEl>
                                          </p:spTgt>
                                        </p:tgtEl>
                                        <p:attrNameLst>
                                          <p:attrName>ppt_y</p:attrName>
                                        </p:attrNameLst>
                                      </p:cBhvr>
                                      <p:tavLst>
                                        <p:tav tm="0" fmla="#ppt_y+(sin(-2*pi*(1-$))*-#ppt_x+cos(-2*pi*(1-$))*(1-#ppt_y))*(1-$)">
                                          <p:val>
                                            <p:fltVal val="0"/>
                                          </p:val>
                                        </p:tav>
                                        <p:tav tm="100000">
                                          <p:val>
                                            <p:fltVal val="1"/>
                                          </p:val>
                                        </p:tav>
                                      </p:tavLst>
                                    </p:anim>
                                  </p:childTnLst>
                                </p:cTn>
                              </p:par>
                            </p:childTnLst>
                          </p:cTn>
                        </p:par>
                        <p:par>
                          <p:cTn id="284" fill="hold">
                            <p:stCondLst>
                              <p:cond delay="6000"/>
                            </p:stCondLst>
                            <p:childTnLst>
                              <p:par>
                                <p:cTn id="285" presetID="15" presetClass="entr" presetSubtype="0" fill="hold" grpId="0" nodeType="afterEffect">
                                  <p:stCondLst>
                                    <p:cond delay="0"/>
                                  </p:stCondLst>
                                  <p:childTnLst>
                                    <p:set>
                                      <p:cBhvr>
                                        <p:cTn id="286" dur="1" fill="hold">
                                          <p:stCondLst>
                                            <p:cond delay="0"/>
                                          </p:stCondLst>
                                        </p:cTn>
                                        <p:tgtEl>
                                          <p:spTgt spid="5">
                                            <p:graphicEl>
                                              <a:dgm id="{AC422B91-307C-4528-9782-6CC3D06DF4D1}"/>
                                            </p:graphicEl>
                                          </p:spTgt>
                                        </p:tgtEl>
                                        <p:attrNameLst>
                                          <p:attrName>style.visibility</p:attrName>
                                        </p:attrNameLst>
                                      </p:cBhvr>
                                      <p:to>
                                        <p:strVal val="visible"/>
                                      </p:to>
                                    </p:set>
                                    <p:anim calcmode="lin" valueType="num">
                                      <p:cBhvr>
                                        <p:cTn id="287" dur="1000" fill="hold"/>
                                        <p:tgtEl>
                                          <p:spTgt spid="5">
                                            <p:graphicEl>
                                              <a:dgm id="{AC422B91-307C-4528-9782-6CC3D06DF4D1}"/>
                                            </p:graphicEl>
                                          </p:spTgt>
                                        </p:tgtEl>
                                        <p:attrNameLst>
                                          <p:attrName>ppt_w</p:attrName>
                                        </p:attrNameLst>
                                      </p:cBhvr>
                                      <p:tavLst>
                                        <p:tav tm="0">
                                          <p:val>
                                            <p:fltVal val="0"/>
                                          </p:val>
                                        </p:tav>
                                        <p:tav tm="100000">
                                          <p:val>
                                            <p:strVal val="#ppt_w"/>
                                          </p:val>
                                        </p:tav>
                                      </p:tavLst>
                                    </p:anim>
                                    <p:anim calcmode="lin" valueType="num">
                                      <p:cBhvr>
                                        <p:cTn id="288" dur="1000" fill="hold"/>
                                        <p:tgtEl>
                                          <p:spTgt spid="5">
                                            <p:graphicEl>
                                              <a:dgm id="{AC422B91-307C-4528-9782-6CC3D06DF4D1}"/>
                                            </p:graphicEl>
                                          </p:spTgt>
                                        </p:tgtEl>
                                        <p:attrNameLst>
                                          <p:attrName>ppt_h</p:attrName>
                                        </p:attrNameLst>
                                      </p:cBhvr>
                                      <p:tavLst>
                                        <p:tav tm="0">
                                          <p:val>
                                            <p:fltVal val="0"/>
                                          </p:val>
                                        </p:tav>
                                        <p:tav tm="100000">
                                          <p:val>
                                            <p:strVal val="#ppt_h"/>
                                          </p:val>
                                        </p:tav>
                                      </p:tavLst>
                                    </p:anim>
                                    <p:anim calcmode="lin" valueType="num">
                                      <p:cBhvr>
                                        <p:cTn id="289" dur="1000" fill="hold"/>
                                        <p:tgtEl>
                                          <p:spTgt spid="5">
                                            <p:graphicEl>
                                              <a:dgm id="{AC422B91-307C-4528-9782-6CC3D06DF4D1}"/>
                                            </p:graphicEl>
                                          </p:spTgt>
                                        </p:tgtEl>
                                        <p:attrNameLst>
                                          <p:attrName>ppt_x</p:attrName>
                                        </p:attrNameLst>
                                      </p:cBhvr>
                                      <p:tavLst>
                                        <p:tav tm="0" fmla="#ppt_x+(cos(-2*pi*(1-$))*-#ppt_x-sin(-2*pi*(1-$))*(1-#ppt_y))*(1-$)">
                                          <p:val>
                                            <p:fltVal val="0"/>
                                          </p:val>
                                        </p:tav>
                                        <p:tav tm="100000">
                                          <p:val>
                                            <p:fltVal val="1"/>
                                          </p:val>
                                        </p:tav>
                                      </p:tavLst>
                                    </p:anim>
                                    <p:anim calcmode="lin" valueType="num">
                                      <p:cBhvr>
                                        <p:cTn id="290" dur="1000" fill="hold"/>
                                        <p:tgtEl>
                                          <p:spTgt spid="5">
                                            <p:graphicEl>
                                              <a:dgm id="{AC422B91-307C-4528-9782-6CC3D06DF4D1}"/>
                                            </p:graphicEl>
                                          </p:spTgt>
                                        </p:tgtEl>
                                        <p:attrNameLst>
                                          <p:attrName>ppt_y</p:attrName>
                                        </p:attrNameLst>
                                      </p:cBhvr>
                                      <p:tavLst>
                                        <p:tav tm="0" fmla="#ppt_y+(sin(-2*pi*(1-$))*-#ppt_x+cos(-2*pi*(1-$))*(1-#ppt_y))*(1-$)">
                                          <p:val>
                                            <p:fltVal val="0"/>
                                          </p:val>
                                        </p:tav>
                                        <p:tav tm="100000">
                                          <p:val>
                                            <p:fltVal val="1"/>
                                          </p:val>
                                        </p:tav>
                                      </p:tavLst>
                                    </p:anim>
                                  </p:childTnLst>
                                </p:cTn>
                              </p:par>
                              <p:par>
                                <p:cTn id="291" presetID="15" presetClass="entr" presetSubtype="0" fill="hold" grpId="0" nodeType="withEffect">
                                  <p:stCondLst>
                                    <p:cond delay="0"/>
                                  </p:stCondLst>
                                  <p:childTnLst>
                                    <p:set>
                                      <p:cBhvr>
                                        <p:cTn id="292" dur="1" fill="hold">
                                          <p:stCondLst>
                                            <p:cond delay="0"/>
                                          </p:stCondLst>
                                        </p:cTn>
                                        <p:tgtEl>
                                          <p:spTgt spid="5">
                                            <p:graphicEl>
                                              <a:dgm id="{7E9F7511-1B7C-44FB-9675-C383650FAC9F}"/>
                                            </p:graphicEl>
                                          </p:spTgt>
                                        </p:tgtEl>
                                        <p:attrNameLst>
                                          <p:attrName>style.visibility</p:attrName>
                                        </p:attrNameLst>
                                      </p:cBhvr>
                                      <p:to>
                                        <p:strVal val="visible"/>
                                      </p:to>
                                    </p:set>
                                    <p:anim calcmode="lin" valueType="num">
                                      <p:cBhvr>
                                        <p:cTn id="293" dur="1000" fill="hold"/>
                                        <p:tgtEl>
                                          <p:spTgt spid="5">
                                            <p:graphicEl>
                                              <a:dgm id="{7E9F7511-1B7C-44FB-9675-C383650FAC9F}"/>
                                            </p:graphicEl>
                                          </p:spTgt>
                                        </p:tgtEl>
                                        <p:attrNameLst>
                                          <p:attrName>ppt_w</p:attrName>
                                        </p:attrNameLst>
                                      </p:cBhvr>
                                      <p:tavLst>
                                        <p:tav tm="0">
                                          <p:val>
                                            <p:fltVal val="0"/>
                                          </p:val>
                                        </p:tav>
                                        <p:tav tm="100000">
                                          <p:val>
                                            <p:strVal val="#ppt_w"/>
                                          </p:val>
                                        </p:tav>
                                      </p:tavLst>
                                    </p:anim>
                                    <p:anim calcmode="lin" valueType="num">
                                      <p:cBhvr>
                                        <p:cTn id="294" dur="1000" fill="hold"/>
                                        <p:tgtEl>
                                          <p:spTgt spid="5">
                                            <p:graphicEl>
                                              <a:dgm id="{7E9F7511-1B7C-44FB-9675-C383650FAC9F}"/>
                                            </p:graphicEl>
                                          </p:spTgt>
                                        </p:tgtEl>
                                        <p:attrNameLst>
                                          <p:attrName>ppt_h</p:attrName>
                                        </p:attrNameLst>
                                      </p:cBhvr>
                                      <p:tavLst>
                                        <p:tav tm="0">
                                          <p:val>
                                            <p:fltVal val="0"/>
                                          </p:val>
                                        </p:tav>
                                        <p:tav tm="100000">
                                          <p:val>
                                            <p:strVal val="#ppt_h"/>
                                          </p:val>
                                        </p:tav>
                                      </p:tavLst>
                                    </p:anim>
                                    <p:anim calcmode="lin" valueType="num">
                                      <p:cBhvr>
                                        <p:cTn id="295" dur="1000" fill="hold"/>
                                        <p:tgtEl>
                                          <p:spTgt spid="5">
                                            <p:graphicEl>
                                              <a:dgm id="{7E9F7511-1B7C-44FB-9675-C383650FAC9F}"/>
                                            </p:graphicEl>
                                          </p:spTgt>
                                        </p:tgtEl>
                                        <p:attrNameLst>
                                          <p:attrName>ppt_x</p:attrName>
                                        </p:attrNameLst>
                                      </p:cBhvr>
                                      <p:tavLst>
                                        <p:tav tm="0" fmla="#ppt_x+(cos(-2*pi*(1-$))*-#ppt_x-sin(-2*pi*(1-$))*(1-#ppt_y))*(1-$)">
                                          <p:val>
                                            <p:fltVal val="0"/>
                                          </p:val>
                                        </p:tav>
                                        <p:tav tm="100000">
                                          <p:val>
                                            <p:fltVal val="1"/>
                                          </p:val>
                                        </p:tav>
                                      </p:tavLst>
                                    </p:anim>
                                    <p:anim calcmode="lin" valueType="num">
                                      <p:cBhvr>
                                        <p:cTn id="296" dur="1000" fill="hold"/>
                                        <p:tgtEl>
                                          <p:spTgt spid="5">
                                            <p:graphicEl>
                                              <a:dgm id="{7E9F7511-1B7C-44FB-9675-C383650FAC9F}"/>
                                            </p:graphicEl>
                                          </p:spTgt>
                                        </p:tgtEl>
                                        <p:attrNameLst>
                                          <p:attrName>ppt_y</p:attrName>
                                        </p:attrNameLst>
                                      </p:cBhvr>
                                      <p:tavLst>
                                        <p:tav tm="0" fmla="#ppt_y+(sin(-2*pi*(1-$))*-#ppt_x+cos(-2*pi*(1-$))*(1-#ppt_y))*(1-$)">
                                          <p:val>
                                            <p:fltVal val="0"/>
                                          </p:val>
                                        </p:tav>
                                        <p:tav tm="100000">
                                          <p:val>
                                            <p:fltVal val="1"/>
                                          </p:val>
                                        </p:tav>
                                      </p:tavLst>
                                    </p:anim>
                                  </p:childTnLst>
                                </p:cTn>
                              </p:par>
                            </p:childTnLst>
                          </p:cTn>
                        </p:par>
                        <p:par>
                          <p:cTn id="297" fill="hold">
                            <p:stCondLst>
                              <p:cond delay="7000"/>
                            </p:stCondLst>
                            <p:childTnLst>
                              <p:par>
                                <p:cTn id="298" presetID="15" presetClass="entr" presetSubtype="0" fill="hold" grpId="0" nodeType="afterEffect">
                                  <p:stCondLst>
                                    <p:cond delay="0"/>
                                  </p:stCondLst>
                                  <p:childTnLst>
                                    <p:set>
                                      <p:cBhvr>
                                        <p:cTn id="299" dur="1" fill="hold">
                                          <p:stCondLst>
                                            <p:cond delay="0"/>
                                          </p:stCondLst>
                                        </p:cTn>
                                        <p:tgtEl>
                                          <p:spTgt spid="5">
                                            <p:graphicEl>
                                              <a:dgm id="{54C2C2F3-3D34-4B4B-A8F2-D6B3184592B1}"/>
                                            </p:graphicEl>
                                          </p:spTgt>
                                        </p:tgtEl>
                                        <p:attrNameLst>
                                          <p:attrName>style.visibility</p:attrName>
                                        </p:attrNameLst>
                                      </p:cBhvr>
                                      <p:to>
                                        <p:strVal val="visible"/>
                                      </p:to>
                                    </p:set>
                                    <p:anim calcmode="lin" valueType="num">
                                      <p:cBhvr>
                                        <p:cTn id="300" dur="1000" fill="hold"/>
                                        <p:tgtEl>
                                          <p:spTgt spid="5">
                                            <p:graphicEl>
                                              <a:dgm id="{54C2C2F3-3D34-4B4B-A8F2-D6B3184592B1}"/>
                                            </p:graphicEl>
                                          </p:spTgt>
                                        </p:tgtEl>
                                        <p:attrNameLst>
                                          <p:attrName>ppt_w</p:attrName>
                                        </p:attrNameLst>
                                      </p:cBhvr>
                                      <p:tavLst>
                                        <p:tav tm="0">
                                          <p:val>
                                            <p:fltVal val="0"/>
                                          </p:val>
                                        </p:tav>
                                        <p:tav tm="100000">
                                          <p:val>
                                            <p:strVal val="#ppt_w"/>
                                          </p:val>
                                        </p:tav>
                                      </p:tavLst>
                                    </p:anim>
                                    <p:anim calcmode="lin" valueType="num">
                                      <p:cBhvr>
                                        <p:cTn id="301" dur="1000" fill="hold"/>
                                        <p:tgtEl>
                                          <p:spTgt spid="5">
                                            <p:graphicEl>
                                              <a:dgm id="{54C2C2F3-3D34-4B4B-A8F2-D6B3184592B1}"/>
                                            </p:graphicEl>
                                          </p:spTgt>
                                        </p:tgtEl>
                                        <p:attrNameLst>
                                          <p:attrName>ppt_h</p:attrName>
                                        </p:attrNameLst>
                                      </p:cBhvr>
                                      <p:tavLst>
                                        <p:tav tm="0">
                                          <p:val>
                                            <p:fltVal val="0"/>
                                          </p:val>
                                        </p:tav>
                                        <p:tav tm="100000">
                                          <p:val>
                                            <p:strVal val="#ppt_h"/>
                                          </p:val>
                                        </p:tav>
                                      </p:tavLst>
                                    </p:anim>
                                    <p:anim calcmode="lin" valueType="num">
                                      <p:cBhvr>
                                        <p:cTn id="302" dur="1000" fill="hold"/>
                                        <p:tgtEl>
                                          <p:spTgt spid="5">
                                            <p:graphicEl>
                                              <a:dgm id="{54C2C2F3-3D34-4B4B-A8F2-D6B3184592B1}"/>
                                            </p:graphicEl>
                                          </p:spTgt>
                                        </p:tgtEl>
                                        <p:attrNameLst>
                                          <p:attrName>ppt_x</p:attrName>
                                        </p:attrNameLst>
                                      </p:cBhvr>
                                      <p:tavLst>
                                        <p:tav tm="0" fmla="#ppt_x+(cos(-2*pi*(1-$))*-#ppt_x-sin(-2*pi*(1-$))*(1-#ppt_y))*(1-$)">
                                          <p:val>
                                            <p:fltVal val="0"/>
                                          </p:val>
                                        </p:tav>
                                        <p:tav tm="100000">
                                          <p:val>
                                            <p:fltVal val="1"/>
                                          </p:val>
                                        </p:tav>
                                      </p:tavLst>
                                    </p:anim>
                                    <p:anim calcmode="lin" valueType="num">
                                      <p:cBhvr>
                                        <p:cTn id="303" dur="1000" fill="hold"/>
                                        <p:tgtEl>
                                          <p:spTgt spid="5">
                                            <p:graphicEl>
                                              <a:dgm id="{54C2C2F3-3D34-4B4B-A8F2-D6B3184592B1}"/>
                                            </p:graphicEl>
                                          </p:spTgt>
                                        </p:tgtEl>
                                        <p:attrNameLst>
                                          <p:attrName>ppt_y</p:attrName>
                                        </p:attrNameLst>
                                      </p:cBhvr>
                                      <p:tavLst>
                                        <p:tav tm="0" fmla="#ppt_y+(sin(-2*pi*(1-$))*-#ppt_x+cos(-2*pi*(1-$))*(1-#ppt_y))*(1-$)">
                                          <p:val>
                                            <p:fltVal val="0"/>
                                          </p:val>
                                        </p:tav>
                                        <p:tav tm="100000">
                                          <p:val>
                                            <p:fltVal val="1"/>
                                          </p:val>
                                        </p:tav>
                                      </p:tavLst>
                                    </p:anim>
                                  </p:childTnLst>
                                </p:cTn>
                              </p:par>
                              <p:par>
                                <p:cTn id="304" presetID="15" presetClass="entr" presetSubtype="0" fill="hold" grpId="0" nodeType="withEffect">
                                  <p:stCondLst>
                                    <p:cond delay="0"/>
                                  </p:stCondLst>
                                  <p:childTnLst>
                                    <p:set>
                                      <p:cBhvr>
                                        <p:cTn id="305" dur="1" fill="hold">
                                          <p:stCondLst>
                                            <p:cond delay="0"/>
                                          </p:stCondLst>
                                        </p:cTn>
                                        <p:tgtEl>
                                          <p:spTgt spid="5">
                                            <p:graphicEl>
                                              <a:dgm id="{3044BCCF-63CF-410B-B56E-7C8FEFE22CD1}"/>
                                            </p:graphicEl>
                                          </p:spTgt>
                                        </p:tgtEl>
                                        <p:attrNameLst>
                                          <p:attrName>style.visibility</p:attrName>
                                        </p:attrNameLst>
                                      </p:cBhvr>
                                      <p:to>
                                        <p:strVal val="visible"/>
                                      </p:to>
                                    </p:set>
                                    <p:anim calcmode="lin" valueType="num">
                                      <p:cBhvr>
                                        <p:cTn id="306" dur="1000" fill="hold"/>
                                        <p:tgtEl>
                                          <p:spTgt spid="5">
                                            <p:graphicEl>
                                              <a:dgm id="{3044BCCF-63CF-410B-B56E-7C8FEFE22CD1}"/>
                                            </p:graphicEl>
                                          </p:spTgt>
                                        </p:tgtEl>
                                        <p:attrNameLst>
                                          <p:attrName>ppt_w</p:attrName>
                                        </p:attrNameLst>
                                      </p:cBhvr>
                                      <p:tavLst>
                                        <p:tav tm="0">
                                          <p:val>
                                            <p:fltVal val="0"/>
                                          </p:val>
                                        </p:tav>
                                        <p:tav tm="100000">
                                          <p:val>
                                            <p:strVal val="#ppt_w"/>
                                          </p:val>
                                        </p:tav>
                                      </p:tavLst>
                                    </p:anim>
                                    <p:anim calcmode="lin" valueType="num">
                                      <p:cBhvr>
                                        <p:cTn id="307" dur="1000" fill="hold"/>
                                        <p:tgtEl>
                                          <p:spTgt spid="5">
                                            <p:graphicEl>
                                              <a:dgm id="{3044BCCF-63CF-410B-B56E-7C8FEFE22CD1}"/>
                                            </p:graphicEl>
                                          </p:spTgt>
                                        </p:tgtEl>
                                        <p:attrNameLst>
                                          <p:attrName>ppt_h</p:attrName>
                                        </p:attrNameLst>
                                      </p:cBhvr>
                                      <p:tavLst>
                                        <p:tav tm="0">
                                          <p:val>
                                            <p:fltVal val="0"/>
                                          </p:val>
                                        </p:tav>
                                        <p:tav tm="100000">
                                          <p:val>
                                            <p:strVal val="#ppt_h"/>
                                          </p:val>
                                        </p:tav>
                                      </p:tavLst>
                                    </p:anim>
                                    <p:anim calcmode="lin" valueType="num">
                                      <p:cBhvr>
                                        <p:cTn id="308" dur="1000" fill="hold"/>
                                        <p:tgtEl>
                                          <p:spTgt spid="5">
                                            <p:graphicEl>
                                              <a:dgm id="{3044BCCF-63CF-410B-B56E-7C8FEFE22CD1}"/>
                                            </p:graphicEl>
                                          </p:spTgt>
                                        </p:tgtEl>
                                        <p:attrNameLst>
                                          <p:attrName>ppt_x</p:attrName>
                                        </p:attrNameLst>
                                      </p:cBhvr>
                                      <p:tavLst>
                                        <p:tav tm="0" fmla="#ppt_x+(cos(-2*pi*(1-$))*-#ppt_x-sin(-2*pi*(1-$))*(1-#ppt_y))*(1-$)">
                                          <p:val>
                                            <p:fltVal val="0"/>
                                          </p:val>
                                        </p:tav>
                                        <p:tav tm="100000">
                                          <p:val>
                                            <p:fltVal val="1"/>
                                          </p:val>
                                        </p:tav>
                                      </p:tavLst>
                                    </p:anim>
                                    <p:anim calcmode="lin" valueType="num">
                                      <p:cBhvr>
                                        <p:cTn id="309" dur="1000" fill="hold"/>
                                        <p:tgtEl>
                                          <p:spTgt spid="5">
                                            <p:graphicEl>
                                              <a:dgm id="{3044BCCF-63CF-410B-B56E-7C8FEFE22CD1}"/>
                                            </p:graphic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0" fill="hold">
                      <p:stCondLst>
                        <p:cond delay="indefinite"/>
                      </p:stCondLst>
                      <p:childTnLst>
                        <p:par>
                          <p:cTn id="311" fill="hold">
                            <p:stCondLst>
                              <p:cond delay="0"/>
                            </p:stCondLst>
                            <p:childTnLst>
                              <p:par>
                                <p:cTn id="312" presetID="2" presetClass="entr" presetSubtype="9" fill="hold" grpId="0" nodeType="clickEffect">
                                  <p:stCondLst>
                                    <p:cond delay="0"/>
                                  </p:stCondLst>
                                  <p:childTnLst>
                                    <p:set>
                                      <p:cBhvr>
                                        <p:cTn id="313" dur="1" fill="hold">
                                          <p:stCondLst>
                                            <p:cond delay="0"/>
                                          </p:stCondLst>
                                        </p:cTn>
                                        <p:tgtEl>
                                          <p:spTgt spid="6"/>
                                        </p:tgtEl>
                                        <p:attrNameLst>
                                          <p:attrName>style.visibility</p:attrName>
                                        </p:attrNameLst>
                                      </p:cBhvr>
                                      <p:to>
                                        <p:strVal val="visible"/>
                                      </p:to>
                                    </p:set>
                                    <p:anim calcmode="lin" valueType="num">
                                      <p:cBhvr additive="base">
                                        <p:cTn id="314" dur="500" fill="hold"/>
                                        <p:tgtEl>
                                          <p:spTgt spid="6"/>
                                        </p:tgtEl>
                                        <p:attrNameLst>
                                          <p:attrName>ppt_x</p:attrName>
                                        </p:attrNameLst>
                                      </p:cBhvr>
                                      <p:tavLst>
                                        <p:tav tm="0">
                                          <p:val>
                                            <p:strVal val="0-#ppt_w/2"/>
                                          </p:val>
                                        </p:tav>
                                        <p:tav tm="100000">
                                          <p:val>
                                            <p:strVal val="#ppt_x"/>
                                          </p:val>
                                        </p:tav>
                                      </p:tavLst>
                                    </p:anim>
                                    <p:anim calcmode="lin" valueType="num">
                                      <p:cBhvr additive="base">
                                        <p:cTn id="315"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Graphic spid="5" grpId="0" uiExpand="1">
        <p:bldSub>
          <a:bldDgm bld="one"/>
        </p:bldSub>
      </p:bldGraphic>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6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83A548B-7F1F-4DD1-920D-B7BD33A5C75F}"/>
              </a:ext>
            </a:extLst>
          </p:cNvPr>
          <p:cNvSpPr txBox="1"/>
          <p:nvPr/>
        </p:nvSpPr>
        <p:spPr>
          <a:xfrm>
            <a:off x="60958" y="1519288"/>
            <a:ext cx="4389122" cy="3631763"/>
          </a:xfrm>
          <a:prstGeom prst="rect">
            <a:avLst/>
          </a:prstGeom>
          <a:noFill/>
        </p:spPr>
        <p:txBody>
          <a:bodyPr wrap="square" rtlCol="0">
            <a:spAutoFit/>
          </a:bodyPr>
          <a:lstStyle/>
          <a:p>
            <a:pPr>
              <a:spcBef>
                <a:spcPts val="600"/>
              </a:spcBef>
            </a:pPr>
            <a:r>
              <a:rPr lang="es-ES" sz="2000" b="1" dirty="0"/>
              <a:t>Juan vio a Jesús andando entre siete candeleros, que simbolizan a las siete iglesias (1:20).</a:t>
            </a:r>
          </a:p>
          <a:p>
            <a:pPr>
              <a:spcBef>
                <a:spcPts val="600"/>
              </a:spcBef>
            </a:pPr>
            <a:r>
              <a:rPr lang="es-ES" sz="2000" b="1" dirty="0"/>
              <a:t>Cada mensaje a las iglesias incluye la expresión “Yo conozco tus obras” (2:2, 9, 13, 19; 3:1, 8, 15). Jesús está siempre entre su pueblo y lo conoce. Nos conoce también a cada uno en particular.</a:t>
            </a:r>
          </a:p>
          <a:p>
            <a:pPr>
              <a:spcBef>
                <a:spcPts val="600"/>
              </a:spcBef>
            </a:pPr>
            <a:r>
              <a:rPr lang="es-ES" sz="2000" b="1" dirty="0"/>
              <a:t>Aunque Él es grande y majestuoso, no debemos tener miedo de su presencia.</a:t>
            </a:r>
          </a:p>
        </p:txBody>
      </p:sp>
      <p:sp>
        <p:nvSpPr>
          <p:cNvPr id="5" name="CuadroTexto 4">
            <a:extLst>
              <a:ext uri="{FF2B5EF4-FFF2-40B4-BE49-F238E27FC236}">
                <a16:creationId xmlns:a16="http://schemas.microsoft.com/office/drawing/2014/main" id="{A4B602D6-FE2C-4EA4-9A1F-CB4D0C4B3A44}"/>
              </a:ext>
            </a:extLst>
          </p:cNvPr>
          <p:cNvSpPr txBox="1"/>
          <p:nvPr/>
        </p:nvSpPr>
        <p:spPr>
          <a:xfrm>
            <a:off x="0" y="0"/>
            <a:ext cx="7280368" cy="769441"/>
          </a:xfrm>
          <a:prstGeom prst="rect">
            <a:avLst/>
          </a:prstGeom>
          <a:noFill/>
        </p:spPr>
        <p:txBody>
          <a:bodyPr wrap="square" rtlCol="0">
            <a:spAutoFit/>
          </a:bodyPr>
          <a:lstStyle>
            <a:defPPr>
              <a:defRPr lang="es-ES"/>
            </a:defPPr>
            <a:lvl1pPr algn="ctr" defTabSz="914400">
              <a:defRPr sz="4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vl2pPr defTabSz="914400"/>
            <a:lvl3pPr defTabSz="914400"/>
            <a:lvl4pPr defTabSz="914400"/>
            <a:lvl5pPr defTabSz="914400"/>
            <a:lvl6pPr defTabSz="914400"/>
            <a:lvl7pPr defTabSz="914400"/>
            <a:lvl8pPr defTabSz="914400"/>
            <a:lvl9pPr defTabSz="914400"/>
          </a:lstStyle>
          <a:p>
            <a:r>
              <a:rPr lang="es-ES" dirty="0">
                <a:ln w="10160">
                  <a:solidFill>
                    <a:schemeClr val="accent5"/>
                  </a:solidFill>
                  <a:prstDash val="solid"/>
                </a:ln>
                <a:solidFill>
                  <a:srgbClr val="FFFFFF"/>
                </a:solidFill>
                <a:effectLst>
                  <a:outerShdw blurRad="38100" dist="22860" dir="5400000" algn="tl" rotWithShape="0">
                    <a:srgbClr val="000000">
                      <a:alpha val="30000"/>
                    </a:srgbClr>
                  </a:outerShdw>
                </a:effectLst>
              </a:rPr>
              <a:t>LA VISIÓN DE JESUCRISTO</a:t>
            </a:r>
          </a:p>
        </p:txBody>
      </p:sp>
      <p:sp>
        <p:nvSpPr>
          <p:cNvPr id="6" name="Rectángulo 5">
            <a:extLst>
              <a:ext uri="{FF2B5EF4-FFF2-40B4-BE49-F238E27FC236}">
                <a16:creationId xmlns:a16="http://schemas.microsoft.com/office/drawing/2014/main" id="{3F8F01D7-249A-4EE3-929E-09829989AFF4}"/>
              </a:ext>
            </a:extLst>
          </p:cNvPr>
          <p:cNvSpPr/>
          <p:nvPr/>
        </p:nvSpPr>
        <p:spPr>
          <a:xfrm>
            <a:off x="-1" y="651386"/>
            <a:ext cx="7332617" cy="923330"/>
          </a:xfrm>
          <a:prstGeom prst="rect">
            <a:avLst/>
          </a:prstGeom>
        </p:spPr>
        <p:txBody>
          <a:bodyPr wrap="square">
            <a:spAutoFit/>
          </a:bodyPr>
          <a:lstStyle/>
          <a:p>
            <a:pPr algn="ctr"/>
            <a:r>
              <a:rPr lang="es-ES" b="1" dirty="0">
                <a:solidFill>
                  <a:schemeClr val="accent4">
                    <a:lumMod val="40000"/>
                    <a:lumOff val="60000"/>
                  </a:schemeClr>
                </a:solidFill>
                <a:effectLst>
                  <a:outerShdw blurRad="38100" dist="38100" dir="2700000" algn="tl">
                    <a:srgbClr val="000000">
                      <a:alpha val="43137"/>
                    </a:srgbClr>
                  </a:outerShdw>
                </a:effectLst>
                <a:latin typeface="Comic Sans MS" panose="030F0702030302020204" pitchFamily="66" charset="0"/>
              </a:rPr>
              <a:t>“Cuando le vi, caí como muerto a sus pies. Y puso su diestra sobre mí, diciéndome: No temas; yo soy el primero y el último” </a:t>
            </a:r>
            <a:r>
              <a:rPr lang="es-ES" sz="1600" b="1" dirty="0">
                <a:solidFill>
                  <a:schemeClr val="accent4">
                    <a:lumMod val="40000"/>
                    <a:lumOff val="60000"/>
                  </a:schemeClr>
                </a:solidFill>
                <a:effectLst>
                  <a:outerShdw blurRad="38100" dist="38100" dir="2700000" algn="tl">
                    <a:srgbClr val="000000">
                      <a:alpha val="43137"/>
                    </a:srgbClr>
                  </a:outerShdw>
                </a:effectLst>
                <a:latin typeface="Comic Sans MS" panose="030F0702030302020204" pitchFamily="66" charset="0"/>
              </a:rPr>
              <a:t>(Apocalipsis 1:17)</a:t>
            </a:r>
          </a:p>
        </p:txBody>
      </p:sp>
      <p:pic>
        <p:nvPicPr>
          <p:cNvPr id="7" name="Imagen 6">
            <a:extLst>
              <a:ext uri="{FF2B5EF4-FFF2-40B4-BE49-F238E27FC236}">
                <a16:creationId xmlns:a16="http://schemas.microsoft.com/office/drawing/2014/main" id="{47AC6BFC-5E5B-4451-9322-4FD2D35ADF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280368" y="106441"/>
            <a:ext cx="1802674" cy="1393210"/>
          </a:xfrm>
          <a:prstGeom prst="roundRect">
            <a:avLst>
              <a:gd name="adj" fmla="val 4167"/>
            </a:avLst>
          </a:prstGeom>
          <a:solidFill>
            <a:srgbClr val="FFFFFF"/>
          </a:solidFill>
          <a:ln w="38100" cap="sq">
            <a:solidFill>
              <a:srgbClr val="292929"/>
            </a:solidFill>
            <a:miter lim="800000"/>
          </a:ln>
          <a:effectLst/>
          <a:scene3d>
            <a:camera prst="orthographicFront"/>
            <a:lightRig rig="threePt" dir="t">
              <a:rot lat="0" lon="0" rev="2700000"/>
            </a:lightRig>
          </a:scene3d>
          <a:sp3d>
            <a:bevelT h="38100"/>
            <a:contourClr>
              <a:srgbClr val="C0C0C0"/>
            </a:contourClr>
          </a:sp3d>
        </p:spPr>
      </p:pic>
      <p:pic>
        <p:nvPicPr>
          <p:cNvPr id="8" name="Imagen 7" descr="Imagen que contiene exterior, cielo, hombre, persona&#10;&#10;Descripción generada automáticamente">
            <a:extLst>
              <a:ext uri="{FF2B5EF4-FFF2-40B4-BE49-F238E27FC236}">
                <a16:creationId xmlns:a16="http://schemas.microsoft.com/office/drawing/2014/main" id="{6BB42977-5BC4-4F1B-8AC7-27412D69047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
          <a:stretch/>
        </p:blipFill>
        <p:spPr>
          <a:xfrm>
            <a:off x="4480788" y="1606092"/>
            <a:ext cx="4558709" cy="4019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n 10" descr="Imagen que contiene persona, cielo, exterior, hombre&#10;&#10;Descripción generada automáticamente">
            <a:extLst>
              <a:ext uri="{FF2B5EF4-FFF2-40B4-BE49-F238E27FC236}">
                <a16:creationId xmlns:a16="http://schemas.microsoft.com/office/drawing/2014/main" id="{0DFC4E25-6AAB-450F-B291-25981F8F3AE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74469" y="5101630"/>
            <a:ext cx="3048000" cy="1684360"/>
          </a:xfrm>
          <a:prstGeom prst="rect">
            <a:avLst/>
          </a:prstGeom>
          <a:ln>
            <a:noFill/>
          </a:ln>
          <a:effectLst>
            <a:outerShdw blurRad="292100" dist="139700" dir="2700000" algn="tl" rotWithShape="0">
              <a:srgbClr val="333333">
                <a:alpha val="65000"/>
              </a:srgbClr>
            </a:outerShdw>
          </a:effectLst>
        </p:spPr>
      </p:pic>
      <p:sp>
        <p:nvSpPr>
          <p:cNvPr id="9" name="Rectángulo 8">
            <a:extLst>
              <a:ext uri="{FF2B5EF4-FFF2-40B4-BE49-F238E27FC236}">
                <a16:creationId xmlns:a16="http://schemas.microsoft.com/office/drawing/2014/main" id="{257F80D5-16F8-4759-95FE-317DA8444F4C}"/>
              </a:ext>
            </a:extLst>
          </p:cNvPr>
          <p:cNvSpPr/>
          <p:nvPr/>
        </p:nvSpPr>
        <p:spPr>
          <a:xfrm>
            <a:off x="3927566" y="5752909"/>
            <a:ext cx="5155476" cy="1015663"/>
          </a:xfrm>
          <a:prstGeom prst="rect">
            <a:avLst/>
          </a:prstGeom>
        </p:spPr>
        <p:txBody>
          <a:bodyPr wrap="square">
            <a:spAutoFit/>
          </a:bodyPr>
          <a:lstStyle/>
          <a:p>
            <a:pPr>
              <a:spcBef>
                <a:spcPts val="600"/>
              </a:spcBef>
            </a:pPr>
            <a:r>
              <a:rPr lang="es-ES" sz="2000" b="1" dirty="0"/>
              <a:t>Él es el que murió y resucitó. Tiene las llaves de la muerte. Si incluso los muertos están bajo su cuidado, ¿cuánto más lo estarán los vivos?</a:t>
            </a:r>
          </a:p>
        </p:txBody>
      </p:sp>
    </p:spTree>
    <p:extLst>
      <p:ext uri="{BB962C8B-B14F-4D97-AF65-F5344CB8AC3E}">
        <p14:creationId xmlns:p14="http://schemas.microsoft.com/office/powerpoint/2010/main" val="1105887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wipe(left)">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left)">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0-#ppt_w/2"/>
                                          </p:val>
                                        </p:tav>
                                        <p:tav tm="100000">
                                          <p:val>
                                            <p:strVal val="#ppt_x"/>
                                          </p:val>
                                        </p:tav>
                                      </p:tavLst>
                                    </p:anim>
                                    <p:anim calcmode="lin" valueType="num">
                                      <p:cBhvr additive="base">
                                        <p:cTn id="3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BB6424-DBE5-426A-A287-ACA85BE2C86E}"/>
              </a:ext>
            </a:extLst>
          </p:cNvPr>
          <p:cNvSpPr txBox="1"/>
          <p:nvPr/>
        </p:nvSpPr>
        <p:spPr>
          <a:xfrm>
            <a:off x="0" y="-52254"/>
            <a:ext cx="9144000" cy="769441"/>
          </a:xfrm>
          <a:prstGeom prst="rect">
            <a:avLst/>
          </a:prstGeom>
          <a:noFill/>
        </p:spPr>
        <p:txBody>
          <a:bodyPr wrap="square" rtlCol="0">
            <a:spAutoFit/>
          </a:bodyPr>
          <a:lstStyle>
            <a:defPPr>
              <a:defRPr lang="es-ES"/>
            </a:defPPr>
            <a:lvl1pPr algn="ctr" defTabSz="914400">
              <a:defRPr sz="4400" b="1">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defRPr>
            </a:lvl1pPr>
            <a:lvl2pPr defTabSz="914400"/>
            <a:lvl3pPr defTabSz="914400"/>
            <a:lvl4pPr defTabSz="914400"/>
            <a:lvl5pPr defTabSz="914400"/>
            <a:lvl6pPr defTabSz="914400"/>
            <a:lvl7pPr defTabSz="914400"/>
            <a:lvl8pPr defTabSz="914400"/>
            <a:lvl9pPr defTabSz="914400"/>
          </a:lstStyle>
          <a:p>
            <a:r>
              <a:rPr lang="es-ES" spc="300" dirty="0">
                <a:effectLst>
                  <a:outerShdw blurRad="38100" dist="38100" dir="7020000" algn="tl">
                    <a:srgbClr val="000000"/>
                  </a:outerShdw>
                </a:effectLst>
              </a:rPr>
              <a:t>LA CARTA A LAS SIETE IGLESIAS</a:t>
            </a:r>
          </a:p>
        </p:txBody>
      </p:sp>
      <p:sp>
        <p:nvSpPr>
          <p:cNvPr id="6" name="Forma libre: forma 5">
            <a:extLst>
              <a:ext uri="{FF2B5EF4-FFF2-40B4-BE49-F238E27FC236}">
                <a16:creationId xmlns:a16="http://schemas.microsoft.com/office/drawing/2014/main" id="{625CCD05-1505-48E3-B43F-3EFB46535C22}"/>
              </a:ext>
            </a:extLst>
          </p:cNvPr>
          <p:cNvSpPr/>
          <p:nvPr/>
        </p:nvSpPr>
        <p:spPr>
          <a:xfrm rot="2323055">
            <a:off x="2669198" y="5589263"/>
            <a:ext cx="965653" cy="49482"/>
          </a:xfrm>
          <a:custGeom>
            <a:avLst/>
            <a:gdLst/>
            <a:ahLst/>
            <a:cxnLst/>
            <a:rect l="0" t="0" r="0" b="0"/>
            <a:pathLst>
              <a:path>
                <a:moveTo>
                  <a:pt x="0" y="24741"/>
                </a:moveTo>
                <a:lnTo>
                  <a:pt x="965653" y="24741"/>
                </a:lnTo>
              </a:path>
            </a:pathLst>
          </a:custGeom>
          <a:ln w="3810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sp>
      <p:sp>
        <p:nvSpPr>
          <p:cNvPr id="7" name="Forma libre: forma 6">
            <a:extLst>
              <a:ext uri="{FF2B5EF4-FFF2-40B4-BE49-F238E27FC236}">
                <a16:creationId xmlns:a16="http://schemas.microsoft.com/office/drawing/2014/main" id="{3267B711-1CCD-4359-B9C8-EAD1676325ED}"/>
              </a:ext>
            </a:extLst>
          </p:cNvPr>
          <p:cNvSpPr/>
          <p:nvPr/>
        </p:nvSpPr>
        <p:spPr>
          <a:xfrm rot="255673">
            <a:off x="2774425" y="4695301"/>
            <a:ext cx="636493" cy="49482"/>
          </a:xfrm>
          <a:custGeom>
            <a:avLst/>
            <a:gdLst/>
            <a:ahLst/>
            <a:cxnLst/>
            <a:rect l="0" t="0" r="0" b="0"/>
            <a:pathLst>
              <a:path>
                <a:moveTo>
                  <a:pt x="0" y="24741"/>
                </a:moveTo>
                <a:lnTo>
                  <a:pt x="636493" y="24741"/>
                </a:lnTo>
              </a:path>
            </a:pathLst>
          </a:custGeom>
          <a:ln w="3810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sp>
      <p:sp>
        <p:nvSpPr>
          <p:cNvPr id="8" name="Forma libre: forma 7">
            <a:extLst>
              <a:ext uri="{FF2B5EF4-FFF2-40B4-BE49-F238E27FC236}">
                <a16:creationId xmlns:a16="http://schemas.microsoft.com/office/drawing/2014/main" id="{5C213A83-E023-48C8-93C4-FF4DDD1A02FC}"/>
              </a:ext>
            </a:extLst>
          </p:cNvPr>
          <p:cNvSpPr/>
          <p:nvPr/>
        </p:nvSpPr>
        <p:spPr>
          <a:xfrm rot="19599076">
            <a:off x="2717636" y="3858887"/>
            <a:ext cx="700466" cy="49482"/>
          </a:xfrm>
          <a:custGeom>
            <a:avLst/>
            <a:gdLst/>
            <a:ahLst/>
            <a:cxnLst/>
            <a:rect l="0" t="0" r="0" b="0"/>
            <a:pathLst>
              <a:path>
                <a:moveTo>
                  <a:pt x="0" y="24741"/>
                </a:moveTo>
                <a:lnTo>
                  <a:pt x="700466" y="24741"/>
                </a:lnTo>
              </a:path>
            </a:pathLst>
          </a:custGeom>
          <a:ln w="3810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sp>
      <p:sp>
        <p:nvSpPr>
          <p:cNvPr id="9" name="Rectángulo: esquinas redondeadas 8">
            <a:extLst>
              <a:ext uri="{FF2B5EF4-FFF2-40B4-BE49-F238E27FC236}">
                <a16:creationId xmlns:a16="http://schemas.microsoft.com/office/drawing/2014/main" id="{949D69F2-18BE-4488-B202-E665C68117DC}"/>
              </a:ext>
            </a:extLst>
          </p:cNvPr>
          <p:cNvSpPr/>
          <p:nvPr/>
        </p:nvSpPr>
        <p:spPr>
          <a:xfrm>
            <a:off x="200417" y="2825293"/>
            <a:ext cx="2577617" cy="3979542"/>
          </a:xfrm>
          <a:prstGeom prst="roundRect">
            <a:avLst/>
          </a:prstGeom>
          <a:blipFill rotWithShape="0">
            <a:blip r:embed="rId3"/>
            <a:stretch>
              <a:fillRect/>
            </a:stretch>
          </a:blip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sp>
      <p:sp>
        <p:nvSpPr>
          <p:cNvPr id="10" name="Forma libre: forma 9">
            <a:extLst>
              <a:ext uri="{FF2B5EF4-FFF2-40B4-BE49-F238E27FC236}">
                <a16:creationId xmlns:a16="http://schemas.microsoft.com/office/drawing/2014/main" id="{EEA7C338-2916-42FC-AA41-D6EFC05D7F28}"/>
              </a:ext>
            </a:extLst>
          </p:cNvPr>
          <p:cNvSpPr/>
          <p:nvPr/>
        </p:nvSpPr>
        <p:spPr>
          <a:xfrm>
            <a:off x="3143073" y="2958118"/>
            <a:ext cx="2351314" cy="1119347"/>
          </a:xfrm>
          <a:custGeom>
            <a:avLst/>
            <a:gdLst>
              <a:gd name="connsiteX0" fmla="*/ 0 w 2105914"/>
              <a:gd name="connsiteY0" fmla="*/ 725667 h 1451334"/>
              <a:gd name="connsiteX1" fmla="*/ 1052957 w 2105914"/>
              <a:gd name="connsiteY1" fmla="*/ 0 h 1451334"/>
              <a:gd name="connsiteX2" fmla="*/ 2105914 w 2105914"/>
              <a:gd name="connsiteY2" fmla="*/ 725667 h 1451334"/>
              <a:gd name="connsiteX3" fmla="*/ 1052957 w 2105914"/>
              <a:gd name="connsiteY3" fmla="*/ 1451334 h 1451334"/>
              <a:gd name="connsiteX4" fmla="*/ 0 w 2105914"/>
              <a:gd name="connsiteY4" fmla="*/ 725667 h 145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5914" h="1451334">
                <a:moveTo>
                  <a:pt x="0" y="725667"/>
                </a:moveTo>
                <a:cubicBezTo>
                  <a:pt x="0" y="324892"/>
                  <a:pt x="471425" y="0"/>
                  <a:pt x="1052957" y="0"/>
                </a:cubicBezTo>
                <a:cubicBezTo>
                  <a:pt x="1634489" y="0"/>
                  <a:pt x="2105914" y="324892"/>
                  <a:pt x="2105914" y="725667"/>
                </a:cubicBezTo>
                <a:cubicBezTo>
                  <a:pt x="2105914" y="1126442"/>
                  <a:pt x="1634489" y="1451334"/>
                  <a:pt x="1052957" y="1451334"/>
                </a:cubicBezTo>
                <a:cubicBezTo>
                  <a:pt x="471425" y="1451334"/>
                  <a:pt x="0" y="1126442"/>
                  <a:pt x="0" y="725667"/>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2252848"/>
              <a:satOff val="-5806"/>
              <a:lumOff val="-3922"/>
              <a:alphaOff val="0"/>
            </a:schemeClr>
          </a:fillRef>
          <a:effectRef idx="2">
            <a:schemeClr val="accent5">
              <a:hueOff val="-2252848"/>
              <a:satOff val="-5806"/>
              <a:lumOff val="-3922"/>
              <a:alphaOff val="0"/>
            </a:schemeClr>
          </a:effectRef>
          <a:fontRef idx="minor">
            <a:schemeClr val="lt1"/>
          </a:fontRef>
        </p:style>
        <p:txBody>
          <a:bodyPr spcFirstLastPara="0" vert="horz" wrap="square" lIns="321104" tIns="225243" rIns="321104" bIns="225243"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tx1"/>
                </a:solidFill>
              </a:rPr>
              <a:t>INMEDIATA</a:t>
            </a:r>
          </a:p>
          <a:p>
            <a:pPr marL="0" lvl="0" indent="0" algn="ctr" defTabSz="889000">
              <a:lnSpc>
                <a:spcPct val="90000"/>
              </a:lnSpc>
              <a:spcBef>
                <a:spcPct val="0"/>
              </a:spcBef>
              <a:spcAft>
                <a:spcPct val="35000"/>
              </a:spcAft>
              <a:buNone/>
            </a:pPr>
            <a:r>
              <a:rPr lang="es-ES" sz="2000" b="1" kern="1200" dirty="0">
                <a:solidFill>
                  <a:schemeClr val="tx1"/>
                </a:solidFill>
              </a:rPr>
              <a:t>(HISTÓRICA)</a:t>
            </a:r>
          </a:p>
        </p:txBody>
      </p:sp>
      <p:sp>
        <p:nvSpPr>
          <p:cNvPr id="11" name="Forma libre: forma 10">
            <a:extLst>
              <a:ext uri="{FF2B5EF4-FFF2-40B4-BE49-F238E27FC236}">
                <a16:creationId xmlns:a16="http://schemas.microsoft.com/office/drawing/2014/main" id="{2A099013-4F9C-4391-B1ED-E2066EF4C729}"/>
              </a:ext>
            </a:extLst>
          </p:cNvPr>
          <p:cNvSpPr/>
          <p:nvPr/>
        </p:nvSpPr>
        <p:spPr>
          <a:xfrm>
            <a:off x="5667038" y="2842711"/>
            <a:ext cx="3340629" cy="1384995"/>
          </a:xfrm>
          <a:custGeom>
            <a:avLst/>
            <a:gdLst>
              <a:gd name="connsiteX0" fmla="*/ 0 w 3158872"/>
              <a:gd name="connsiteY0" fmla="*/ 0 h 1451334"/>
              <a:gd name="connsiteX1" fmla="*/ 3158872 w 3158872"/>
              <a:gd name="connsiteY1" fmla="*/ 0 h 1451334"/>
              <a:gd name="connsiteX2" fmla="*/ 3158872 w 3158872"/>
              <a:gd name="connsiteY2" fmla="*/ 1451334 h 1451334"/>
              <a:gd name="connsiteX3" fmla="*/ 0 w 3158872"/>
              <a:gd name="connsiteY3" fmla="*/ 1451334 h 1451334"/>
              <a:gd name="connsiteX4" fmla="*/ 0 w 3158872"/>
              <a:gd name="connsiteY4" fmla="*/ 0 h 145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872" h="1451334">
                <a:moveTo>
                  <a:pt x="0" y="0"/>
                </a:moveTo>
                <a:lnTo>
                  <a:pt x="3158872" y="0"/>
                </a:lnTo>
                <a:lnTo>
                  <a:pt x="3158872" y="1451334"/>
                </a:lnTo>
                <a:lnTo>
                  <a:pt x="0" y="14513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lvl="1" algn="l" defTabSz="889000">
              <a:lnSpc>
                <a:spcPct val="90000"/>
              </a:lnSpc>
              <a:spcBef>
                <a:spcPct val="0"/>
              </a:spcBef>
              <a:spcAft>
                <a:spcPct val="15000"/>
              </a:spcAft>
            </a:pPr>
            <a:r>
              <a:rPr lang="es-ES" sz="2000" b="1" kern="1200" dirty="0">
                <a:solidFill>
                  <a:schemeClr val="tx1"/>
                </a:solidFill>
              </a:rPr>
              <a:t>Un mensaje especial de Jesús para cada una de las iglesias que se reunían en siete ciudades distintas del Asia Menor.</a:t>
            </a:r>
          </a:p>
        </p:txBody>
      </p:sp>
      <p:sp>
        <p:nvSpPr>
          <p:cNvPr id="12" name="Forma libre: forma 11">
            <a:extLst>
              <a:ext uri="{FF2B5EF4-FFF2-40B4-BE49-F238E27FC236}">
                <a16:creationId xmlns:a16="http://schemas.microsoft.com/office/drawing/2014/main" id="{2D91C54A-58CC-436D-B3C7-47E0AABC0D7A}"/>
              </a:ext>
            </a:extLst>
          </p:cNvPr>
          <p:cNvSpPr/>
          <p:nvPr/>
        </p:nvSpPr>
        <p:spPr>
          <a:xfrm>
            <a:off x="3152024" y="4258998"/>
            <a:ext cx="2333412" cy="1119347"/>
          </a:xfrm>
          <a:custGeom>
            <a:avLst/>
            <a:gdLst>
              <a:gd name="connsiteX0" fmla="*/ 0 w 2216433"/>
              <a:gd name="connsiteY0" fmla="*/ 725667 h 1451334"/>
              <a:gd name="connsiteX1" fmla="*/ 1108217 w 2216433"/>
              <a:gd name="connsiteY1" fmla="*/ 0 h 1451334"/>
              <a:gd name="connsiteX2" fmla="*/ 2216434 w 2216433"/>
              <a:gd name="connsiteY2" fmla="*/ 725667 h 1451334"/>
              <a:gd name="connsiteX3" fmla="*/ 1108217 w 2216433"/>
              <a:gd name="connsiteY3" fmla="*/ 1451334 h 1451334"/>
              <a:gd name="connsiteX4" fmla="*/ 0 w 2216433"/>
              <a:gd name="connsiteY4" fmla="*/ 725667 h 145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433" h="1451334">
                <a:moveTo>
                  <a:pt x="0" y="725667"/>
                </a:moveTo>
                <a:cubicBezTo>
                  <a:pt x="0" y="324892"/>
                  <a:pt x="496166" y="0"/>
                  <a:pt x="1108217" y="0"/>
                </a:cubicBezTo>
                <a:cubicBezTo>
                  <a:pt x="1720268" y="0"/>
                  <a:pt x="2216434" y="324892"/>
                  <a:pt x="2216434" y="725667"/>
                </a:cubicBezTo>
                <a:cubicBezTo>
                  <a:pt x="2216434" y="1126442"/>
                  <a:pt x="1720268" y="1451334"/>
                  <a:pt x="1108217" y="1451334"/>
                </a:cubicBezTo>
                <a:cubicBezTo>
                  <a:pt x="496166" y="1451334"/>
                  <a:pt x="0" y="1126442"/>
                  <a:pt x="0" y="725667"/>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4505695"/>
              <a:satOff val="-11613"/>
              <a:lumOff val="-7843"/>
              <a:alphaOff val="0"/>
            </a:schemeClr>
          </a:fillRef>
          <a:effectRef idx="2">
            <a:schemeClr val="accent5">
              <a:hueOff val="-4505695"/>
              <a:satOff val="-11613"/>
              <a:lumOff val="-7843"/>
              <a:alphaOff val="0"/>
            </a:schemeClr>
          </a:effectRef>
          <a:fontRef idx="minor">
            <a:schemeClr val="lt1"/>
          </a:fontRef>
        </p:style>
        <p:txBody>
          <a:bodyPr spcFirstLastPara="0" vert="horz" wrap="square" lIns="337289" tIns="225243" rIns="337289" bIns="225243"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tx1"/>
                </a:solidFill>
              </a:rPr>
              <a:t>FUTURA</a:t>
            </a:r>
          </a:p>
          <a:p>
            <a:pPr marL="0" lvl="0" indent="0" algn="ctr" defTabSz="889000">
              <a:lnSpc>
                <a:spcPct val="90000"/>
              </a:lnSpc>
              <a:spcBef>
                <a:spcPct val="0"/>
              </a:spcBef>
              <a:spcAft>
                <a:spcPct val="35000"/>
              </a:spcAft>
              <a:buNone/>
            </a:pPr>
            <a:r>
              <a:rPr lang="es-ES" sz="2000" b="1" kern="1200" dirty="0">
                <a:solidFill>
                  <a:schemeClr val="tx1"/>
                </a:solidFill>
              </a:rPr>
              <a:t>(PROFÉTICA)</a:t>
            </a:r>
          </a:p>
        </p:txBody>
      </p:sp>
      <p:sp>
        <p:nvSpPr>
          <p:cNvPr id="13" name="Forma libre: forma 12">
            <a:extLst>
              <a:ext uri="{FF2B5EF4-FFF2-40B4-BE49-F238E27FC236}">
                <a16:creationId xmlns:a16="http://schemas.microsoft.com/office/drawing/2014/main" id="{3521DBB4-DA46-418F-93CA-92049E0D29CD}"/>
              </a:ext>
            </a:extLst>
          </p:cNvPr>
          <p:cNvSpPr/>
          <p:nvPr/>
        </p:nvSpPr>
        <p:spPr>
          <a:xfrm>
            <a:off x="5677989" y="4410295"/>
            <a:ext cx="3320835" cy="1107996"/>
          </a:xfrm>
          <a:custGeom>
            <a:avLst/>
            <a:gdLst>
              <a:gd name="connsiteX0" fmla="*/ 0 w 3324650"/>
              <a:gd name="connsiteY0" fmla="*/ 0 h 1451334"/>
              <a:gd name="connsiteX1" fmla="*/ 3324650 w 3324650"/>
              <a:gd name="connsiteY1" fmla="*/ 0 h 1451334"/>
              <a:gd name="connsiteX2" fmla="*/ 3324650 w 3324650"/>
              <a:gd name="connsiteY2" fmla="*/ 1451334 h 1451334"/>
              <a:gd name="connsiteX3" fmla="*/ 0 w 3324650"/>
              <a:gd name="connsiteY3" fmla="*/ 1451334 h 1451334"/>
              <a:gd name="connsiteX4" fmla="*/ 0 w 3324650"/>
              <a:gd name="connsiteY4" fmla="*/ 0 h 145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650" h="1451334">
                <a:moveTo>
                  <a:pt x="0" y="0"/>
                </a:moveTo>
                <a:lnTo>
                  <a:pt x="3324650" y="0"/>
                </a:lnTo>
                <a:lnTo>
                  <a:pt x="3324650" y="1451334"/>
                </a:lnTo>
                <a:lnTo>
                  <a:pt x="0" y="14513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lvl="1" algn="l" defTabSz="889000">
              <a:lnSpc>
                <a:spcPct val="90000"/>
              </a:lnSpc>
              <a:spcBef>
                <a:spcPct val="0"/>
              </a:spcBef>
              <a:spcAft>
                <a:spcPct val="15000"/>
              </a:spcAft>
            </a:pPr>
            <a:r>
              <a:rPr lang="es-ES" sz="2000" b="1" kern="1200" dirty="0">
                <a:solidFill>
                  <a:schemeClr val="tx1"/>
                </a:solidFill>
              </a:rPr>
              <a:t>Un mensaje para cada época de la historia de la iglesia desde los tiempos de Juan hasta nuestros días.</a:t>
            </a:r>
          </a:p>
        </p:txBody>
      </p:sp>
      <p:sp>
        <p:nvSpPr>
          <p:cNvPr id="14" name="Forma libre: forma 13">
            <a:extLst>
              <a:ext uri="{FF2B5EF4-FFF2-40B4-BE49-F238E27FC236}">
                <a16:creationId xmlns:a16="http://schemas.microsoft.com/office/drawing/2014/main" id="{973072BB-9A6E-4883-B6DE-3428D9A8C1FC}"/>
              </a:ext>
            </a:extLst>
          </p:cNvPr>
          <p:cNvSpPr/>
          <p:nvPr/>
        </p:nvSpPr>
        <p:spPr>
          <a:xfrm>
            <a:off x="3143073" y="5655399"/>
            <a:ext cx="2388650" cy="1119347"/>
          </a:xfrm>
          <a:custGeom>
            <a:avLst/>
            <a:gdLst>
              <a:gd name="connsiteX0" fmla="*/ 0 w 1780090"/>
              <a:gd name="connsiteY0" fmla="*/ 725667 h 1451334"/>
              <a:gd name="connsiteX1" fmla="*/ 890045 w 1780090"/>
              <a:gd name="connsiteY1" fmla="*/ 0 h 1451334"/>
              <a:gd name="connsiteX2" fmla="*/ 1780090 w 1780090"/>
              <a:gd name="connsiteY2" fmla="*/ 725667 h 1451334"/>
              <a:gd name="connsiteX3" fmla="*/ 890045 w 1780090"/>
              <a:gd name="connsiteY3" fmla="*/ 1451334 h 1451334"/>
              <a:gd name="connsiteX4" fmla="*/ 0 w 1780090"/>
              <a:gd name="connsiteY4" fmla="*/ 725667 h 145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090" h="1451334">
                <a:moveTo>
                  <a:pt x="0" y="725667"/>
                </a:moveTo>
                <a:cubicBezTo>
                  <a:pt x="0" y="324892"/>
                  <a:pt x="398487" y="0"/>
                  <a:pt x="890045" y="0"/>
                </a:cubicBezTo>
                <a:cubicBezTo>
                  <a:pt x="1381603" y="0"/>
                  <a:pt x="1780090" y="324892"/>
                  <a:pt x="1780090" y="725667"/>
                </a:cubicBezTo>
                <a:cubicBezTo>
                  <a:pt x="1780090" y="1126442"/>
                  <a:pt x="1381603" y="1451334"/>
                  <a:pt x="890045" y="1451334"/>
                </a:cubicBezTo>
                <a:cubicBezTo>
                  <a:pt x="398487" y="1451334"/>
                  <a:pt x="0" y="1126442"/>
                  <a:pt x="0" y="725667"/>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6758543"/>
              <a:satOff val="-17419"/>
              <a:lumOff val="-11765"/>
              <a:alphaOff val="0"/>
            </a:schemeClr>
          </a:fillRef>
          <a:effectRef idx="2">
            <a:schemeClr val="accent5">
              <a:hueOff val="-6758543"/>
              <a:satOff val="-17419"/>
              <a:lumOff val="-11765"/>
              <a:alphaOff val="0"/>
            </a:schemeClr>
          </a:effectRef>
          <a:fontRef idx="minor">
            <a:schemeClr val="lt1"/>
          </a:fontRef>
        </p:style>
        <p:txBody>
          <a:bodyPr spcFirstLastPara="0" vert="horz" wrap="square" lIns="273388" tIns="225243" rIns="273388" bIns="225243"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tx1"/>
                </a:solidFill>
              </a:rPr>
              <a:t>UNIVERSAL</a:t>
            </a:r>
          </a:p>
        </p:txBody>
      </p:sp>
      <p:sp>
        <p:nvSpPr>
          <p:cNvPr id="15" name="Forma libre: forma 14">
            <a:extLst>
              <a:ext uri="{FF2B5EF4-FFF2-40B4-BE49-F238E27FC236}">
                <a16:creationId xmlns:a16="http://schemas.microsoft.com/office/drawing/2014/main" id="{8ACB9178-048E-4A1D-A8C4-862D7FAE0D49}"/>
              </a:ext>
            </a:extLst>
          </p:cNvPr>
          <p:cNvSpPr/>
          <p:nvPr/>
        </p:nvSpPr>
        <p:spPr>
          <a:xfrm>
            <a:off x="5675881" y="5714257"/>
            <a:ext cx="3340628" cy="1107996"/>
          </a:xfrm>
          <a:custGeom>
            <a:avLst/>
            <a:gdLst>
              <a:gd name="connsiteX0" fmla="*/ 0 w 2670135"/>
              <a:gd name="connsiteY0" fmla="*/ 0 h 1451334"/>
              <a:gd name="connsiteX1" fmla="*/ 2670135 w 2670135"/>
              <a:gd name="connsiteY1" fmla="*/ 0 h 1451334"/>
              <a:gd name="connsiteX2" fmla="*/ 2670135 w 2670135"/>
              <a:gd name="connsiteY2" fmla="*/ 1451334 h 1451334"/>
              <a:gd name="connsiteX3" fmla="*/ 0 w 2670135"/>
              <a:gd name="connsiteY3" fmla="*/ 1451334 h 1451334"/>
              <a:gd name="connsiteX4" fmla="*/ 0 w 2670135"/>
              <a:gd name="connsiteY4" fmla="*/ 0 h 145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135" h="1451334">
                <a:moveTo>
                  <a:pt x="0" y="0"/>
                </a:moveTo>
                <a:lnTo>
                  <a:pt x="2670135" y="0"/>
                </a:lnTo>
                <a:lnTo>
                  <a:pt x="2670135" y="1451334"/>
                </a:lnTo>
                <a:lnTo>
                  <a:pt x="0" y="14513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lvl="1" algn="l" defTabSz="889000">
              <a:lnSpc>
                <a:spcPct val="90000"/>
              </a:lnSpc>
              <a:spcBef>
                <a:spcPct val="0"/>
              </a:spcBef>
              <a:spcAft>
                <a:spcPct val="15000"/>
              </a:spcAft>
            </a:pPr>
            <a:r>
              <a:rPr lang="es-ES" sz="2000" b="1" kern="1200" dirty="0">
                <a:solidFill>
                  <a:schemeClr val="tx1"/>
                </a:solidFill>
              </a:rPr>
              <a:t>Un mensaje para cada iglesia y para cada creyente en cualquier momento de la historia.</a:t>
            </a:r>
          </a:p>
        </p:txBody>
      </p:sp>
      <p:sp>
        <p:nvSpPr>
          <p:cNvPr id="16" name="Rectángulo 15">
            <a:extLst>
              <a:ext uri="{FF2B5EF4-FFF2-40B4-BE49-F238E27FC236}">
                <a16:creationId xmlns:a16="http://schemas.microsoft.com/office/drawing/2014/main" id="{514F08D8-7115-4A6E-86FD-BB95EEC38B80}"/>
              </a:ext>
            </a:extLst>
          </p:cNvPr>
          <p:cNvSpPr/>
          <p:nvPr/>
        </p:nvSpPr>
        <p:spPr>
          <a:xfrm>
            <a:off x="100149" y="624566"/>
            <a:ext cx="5431574" cy="1200329"/>
          </a:xfrm>
          <a:prstGeom prst="rect">
            <a:avLst/>
          </a:prstGeom>
        </p:spPr>
        <p:txBody>
          <a:bodyPr wrap="square">
            <a:spAutoFit/>
          </a:bodyPr>
          <a:lstStyle/>
          <a:p>
            <a:r>
              <a:rPr lang="es-ES" b="1" dirty="0">
                <a:solidFill>
                  <a:srgbClr val="632B01"/>
                </a:solidFill>
                <a:latin typeface="Comic Sans MS" panose="030F0702030302020204" pitchFamily="66" charset="0"/>
              </a:rPr>
              <a:t>“Escribe en un libro lo que ves, y envíalo a las siete iglesias que están en Asia: a Éfeso, Esmirna, Pérgamo, </a:t>
            </a:r>
            <a:r>
              <a:rPr lang="es-ES" b="1" dirty="0" err="1">
                <a:solidFill>
                  <a:srgbClr val="632B01"/>
                </a:solidFill>
                <a:latin typeface="Comic Sans MS" panose="030F0702030302020204" pitchFamily="66" charset="0"/>
              </a:rPr>
              <a:t>Tiatira</a:t>
            </a:r>
            <a:r>
              <a:rPr lang="es-ES" b="1" dirty="0">
                <a:solidFill>
                  <a:srgbClr val="632B01"/>
                </a:solidFill>
                <a:latin typeface="Comic Sans MS" panose="030F0702030302020204" pitchFamily="66" charset="0"/>
              </a:rPr>
              <a:t>, Sardis, Filadelfia y Laodicea” </a:t>
            </a:r>
            <a:r>
              <a:rPr lang="es-ES" sz="1600" b="1" dirty="0">
                <a:solidFill>
                  <a:srgbClr val="632B01"/>
                </a:solidFill>
                <a:latin typeface="Comic Sans MS" panose="030F0702030302020204" pitchFamily="66" charset="0"/>
              </a:rPr>
              <a:t>(Apocalipsis 1:11)</a:t>
            </a:r>
          </a:p>
        </p:txBody>
      </p:sp>
      <p:sp>
        <p:nvSpPr>
          <p:cNvPr id="17" name="CuadroTexto 16">
            <a:extLst>
              <a:ext uri="{FF2B5EF4-FFF2-40B4-BE49-F238E27FC236}">
                <a16:creationId xmlns:a16="http://schemas.microsoft.com/office/drawing/2014/main" id="{C01008F4-B346-491B-A974-5A1EF30671AB}"/>
              </a:ext>
            </a:extLst>
          </p:cNvPr>
          <p:cNvSpPr txBox="1"/>
          <p:nvPr/>
        </p:nvSpPr>
        <p:spPr>
          <a:xfrm>
            <a:off x="165815" y="1792212"/>
            <a:ext cx="4737343" cy="1015663"/>
          </a:xfrm>
          <a:prstGeom prst="rect">
            <a:avLst/>
          </a:prstGeom>
          <a:noFill/>
        </p:spPr>
        <p:txBody>
          <a:bodyPr wrap="square" rtlCol="0">
            <a:spAutoFit/>
          </a:bodyPr>
          <a:lstStyle/>
          <a:p>
            <a:pPr>
              <a:spcBef>
                <a:spcPts val="600"/>
              </a:spcBef>
            </a:pPr>
            <a:r>
              <a:rPr lang="es-ES" sz="2000" b="1" dirty="0"/>
              <a:t>El significado de los mensajes dados a las siete iglesias de Asia se aplica en tres niveles distintos y complementarios (1:19):</a:t>
            </a:r>
          </a:p>
        </p:txBody>
      </p:sp>
      <p:pic>
        <p:nvPicPr>
          <p:cNvPr id="4" name="Imagen 3">
            <a:extLst>
              <a:ext uri="{FF2B5EF4-FFF2-40B4-BE49-F238E27FC236}">
                <a16:creationId xmlns:a16="http://schemas.microsoft.com/office/drawing/2014/main" id="{660FA639-52EB-4E35-9739-A96199340280}"/>
              </a:ext>
            </a:extLst>
          </p:cNvPr>
          <p:cNvPicPr>
            <a:picLocks noChangeAspect="1"/>
          </p:cNvPicPr>
          <p:nvPr/>
        </p:nvPicPr>
        <p:blipFill>
          <a:blip r:embed="rId4" cstate="screen">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5675880" y="746820"/>
            <a:ext cx="3340629" cy="19521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43548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anim calcmode="lin" valueType="num">
                                      <p:cBhvr>
                                        <p:cTn id="17" dur="500" fill="hold"/>
                                        <p:tgtEl>
                                          <p:spTgt spid="16"/>
                                        </p:tgtEl>
                                        <p:attrNameLst>
                                          <p:attrName>ppt_x</p:attrName>
                                        </p:attrNameLst>
                                      </p:cBhvr>
                                      <p:tavLst>
                                        <p:tav tm="0">
                                          <p:val>
                                            <p:fltVal val="0.5"/>
                                          </p:val>
                                        </p:tav>
                                        <p:tav tm="100000">
                                          <p:val>
                                            <p:strVal val="#ppt_x"/>
                                          </p:val>
                                        </p:tav>
                                      </p:tavLst>
                                    </p:anim>
                                    <p:anim calcmode="lin" valueType="num">
                                      <p:cBhvr>
                                        <p:cTn id="18" dur="500" fill="hold"/>
                                        <p:tgtEl>
                                          <p:spTgt spid="16"/>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anim calcmode="lin" valueType="num">
                                      <p:cBhvr>
                                        <p:cTn id="24" dur="500" fill="hold"/>
                                        <p:tgtEl>
                                          <p:spTgt spid="4"/>
                                        </p:tgtEl>
                                        <p:attrNameLst>
                                          <p:attrName>ppt_x</p:attrName>
                                        </p:attrNameLst>
                                      </p:cBhvr>
                                      <p:tavLst>
                                        <p:tav tm="0">
                                          <p:val>
                                            <p:fltVal val="0.5"/>
                                          </p:val>
                                        </p:tav>
                                        <p:tav tm="100000">
                                          <p:val>
                                            <p:strVal val="#ppt_x"/>
                                          </p:val>
                                        </p:tav>
                                      </p:tavLst>
                                    </p:anim>
                                    <p:anim calcmode="lin" valueType="num">
                                      <p:cBhvr>
                                        <p:cTn id="25"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80">
                                          <p:stCondLst>
                                            <p:cond delay="0"/>
                                          </p:stCondLst>
                                        </p:cTn>
                                        <p:tgtEl>
                                          <p:spTgt spid="17"/>
                                        </p:tgtEl>
                                      </p:cBhvr>
                                    </p:animEffect>
                                    <p:anim calcmode="lin" valueType="num">
                                      <p:cBhvr>
                                        <p:cTn id="31"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6" dur="26">
                                          <p:stCondLst>
                                            <p:cond delay="650"/>
                                          </p:stCondLst>
                                        </p:cTn>
                                        <p:tgtEl>
                                          <p:spTgt spid="17"/>
                                        </p:tgtEl>
                                      </p:cBhvr>
                                      <p:to x="100000" y="60000"/>
                                    </p:animScale>
                                    <p:animScale>
                                      <p:cBhvr>
                                        <p:cTn id="37" dur="166" decel="50000">
                                          <p:stCondLst>
                                            <p:cond delay="676"/>
                                          </p:stCondLst>
                                        </p:cTn>
                                        <p:tgtEl>
                                          <p:spTgt spid="17"/>
                                        </p:tgtEl>
                                      </p:cBhvr>
                                      <p:to x="100000" y="100000"/>
                                    </p:animScale>
                                    <p:animScale>
                                      <p:cBhvr>
                                        <p:cTn id="38" dur="26">
                                          <p:stCondLst>
                                            <p:cond delay="1312"/>
                                          </p:stCondLst>
                                        </p:cTn>
                                        <p:tgtEl>
                                          <p:spTgt spid="17"/>
                                        </p:tgtEl>
                                      </p:cBhvr>
                                      <p:to x="100000" y="80000"/>
                                    </p:animScale>
                                    <p:animScale>
                                      <p:cBhvr>
                                        <p:cTn id="39" dur="166" decel="50000">
                                          <p:stCondLst>
                                            <p:cond delay="1338"/>
                                          </p:stCondLst>
                                        </p:cTn>
                                        <p:tgtEl>
                                          <p:spTgt spid="17"/>
                                        </p:tgtEl>
                                      </p:cBhvr>
                                      <p:to x="100000" y="100000"/>
                                    </p:animScale>
                                    <p:animScale>
                                      <p:cBhvr>
                                        <p:cTn id="40" dur="26">
                                          <p:stCondLst>
                                            <p:cond delay="1642"/>
                                          </p:stCondLst>
                                        </p:cTn>
                                        <p:tgtEl>
                                          <p:spTgt spid="17"/>
                                        </p:tgtEl>
                                      </p:cBhvr>
                                      <p:to x="100000" y="90000"/>
                                    </p:animScale>
                                    <p:animScale>
                                      <p:cBhvr>
                                        <p:cTn id="41" dur="166" decel="50000">
                                          <p:stCondLst>
                                            <p:cond delay="1668"/>
                                          </p:stCondLst>
                                        </p:cTn>
                                        <p:tgtEl>
                                          <p:spTgt spid="17"/>
                                        </p:tgtEl>
                                      </p:cBhvr>
                                      <p:to x="100000" y="100000"/>
                                    </p:animScale>
                                    <p:animScale>
                                      <p:cBhvr>
                                        <p:cTn id="42" dur="26">
                                          <p:stCondLst>
                                            <p:cond delay="1808"/>
                                          </p:stCondLst>
                                        </p:cTn>
                                        <p:tgtEl>
                                          <p:spTgt spid="17"/>
                                        </p:tgtEl>
                                      </p:cBhvr>
                                      <p:to x="100000" y="95000"/>
                                    </p:animScale>
                                    <p:animScale>
                                      <p:cBhvr>
                                        <p:cTn id="43" dur="166" decel="50000">
                                          <p:stCondLst>
                                            <p:cond delay="1834"/>
                                          </p:stCondLst>
                                        </p:cTn>
                                        <p:tgtEl>
                                          <p:spTgt spid="17"/>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500"/>
                            </p:stCondLst>
                            <p:childTnLst>
                              <p:par>
                                <p:cTn id="52" presetID="17" presetClass="entr" presetSubtype="8"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ppt_x</p:attrName>
                                        </p:attrNameLst>
                                      </p:cBhvr>
                                      <p:tavLst>
                                        <p:tav tm="0">
                                          <p:val>
                                            <p:strVal val="#ppt_x-#ppt_w/2"/>
                                          </p:val>
                                        </p:tav>
                                        <p:tav tm="100000">
                                          <p:val>
                                            <p:strVal val="#ppt_x"/>
                                          </p:val>
                                        </p:tav>
                                      </p:tavLst>
                                    </p:anim>
                                    <p:anim calcmode="lin" valueType="num">
                                      <p:cBhvr>
                                        <p:cTn id="55" dur="500" fill="hold"/>
                                        <p:tgtEl>
                                          <p:spTgt spid="8"/>
                                        </p:tgtEl>
                                        <p:attrNameLst>
                                          <p:attrName>ppt_y</p:attrName>
                                        </p:attrNameLst>
                                      </p:cBhvr>
                                      <p:tavLst>
                                        <p:tav tm="0">
                                          <p:val>
                                            <p:strVal val="#ppt_y"/>
                                          </p:val>
                                        </p:tav>
                                        <p:tav tm="100000">
                                          <p:val>
                                            <p:strVal val="#ppt_y"/>
                                          </p:val>
                                        </p:tav>
                                      </p:tavLst>
                                    </p:anim>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strVal val="#ppt_h"/>
                                          </p:val>
                                        </p:tav>
                                        <p:tav tm="100000">
                                          <p:val>
                                            <p:strVal val="#ppt_h"/>
                                          </p:val>
                                        </p:tav>
                                      </p:tavLst>
                                    </p:anim>
                                  </p:childTnLst>
                                </p:cTn>
                              </p:par>
                            </p:childTnLst>
                          </p:cTn>
                        </p:par>
                        <p:par>
                          <p:cTn id="58" fill="hold">
                            <p:stCondLst>
                              <p:cond delay="1000"/>
                            </p:stCondLst>
                            <p:childTnLst>
                              <p:par>
                                <p:cTn id="59" presetID="6" presetClass="entr" presetSubtype="16"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circle(in)">
                                      <p:cBhvr>
                                        <p:cTn id="61" dur="1000"/>
                                        <p:tgtEl>
                                          <p:spTgt spid="10"/>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7" presetClass="entr" presetSubtype="8"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 calcmode="lin" valueType="num">
                                      <p:cBhvr>
                                        <p:cTn id="70" dur="500" fill="hold"/>
                                        <p:tgtEl>
                                          <p:spTgt spid="7"/>
                                        </p:tgtEl>
                                        <p:attrNameLst>
                                          <p:attrName>ppt_x</p:attrName>
                                        </p:attrNameLst>
                                      </p:cBhvr>
                                      <p:tavLst>
                                        <p:tav tm="0">
                                          <p:val>
                                            <p:strVal val="#ppt_x-#ppt_w/2"/>
                                          </p:val>
                                        </p:tav>
                                        <p:tav tm="100000">
                                          <p:val>
                                            <p:strVal val="#ppt_x"/>
                                          </p:val>
                                        </p:tav>
                                      </p:tavLst>
                                    </p:anim>
                                    <p:anim calcmode="lin" valueType="num">
                                      <p:cBhvr>
                                        <p:cTn id="71" dur="500" fill="hold"/>
                                        <p:tgtEl>
                                          <p:spTgt spid="7"/>
                                        </p:tgtEl>
                                        <p:attrNameLst>
                                          <p:attrName>ppt_y</p:attrName>
                                        </p:attrNameLst>
                                      </p:cBhvr>
                                      <p:tavLst>
                                        <p:tav tm="0">
                                          <p:val>
                                            <p:strVal val="#ppt_y"/>
                                          </p:val>
                                        </p:tav>
                                        <p:tav tm="100000">
                                          <p:val>
                                            <p:strVal val="#ppt_y"/>
                                          </p:val>
                                        </p:tav>
                                      </p:tavLst>
                                    </p:anim>
                                    <p:anim calcmode="lin" valueType="num">
                                      <p:cBhvr>
                                        <p:cTn id="72" dur="500" fill="hold"/>
                                        <p:tgtEl>
                                          <p:spTgt spid="7"/>
                                        </p:tgtEl>
                                        <p:attrNameLst>
                                          <p:attrName>ppt_w</p:attrName>
                                        </p:attrNameLst>
                                      </p:cBhvr>
                                      <p:tavLst>
                                        <p:tav tm="0">
                                          <p:val>
                                            <p:fltVal val="0"/>
                                          </p:val>
                                        </p:tav>
                                        <p:tav tm="100000">
                                          <p:val>
                                            <p:strVal val="#ppt_w"/>
                                          </p:val>
                                        </p:tav>
                                      </p:tavLst>
                                    </p:anim>
                                    <p:anim calcmode="lin" valueType="num">
                                      <p:cBhvr>
                                        <p:cTn id="73" dur="500" fill="hold"/>
                                        <p:tgtEl>
                                          <p:spTgt spid="7"/>
                                        </p:tgtEl>
                                        <p:attrNameLst>
                                          <p:attrName>ppt_h</p:attrName>
                                        </p:attrNameLst>
                                      </p:cBhvr>
                                      <p:tavLst>
                                        <p:tav tm="0">
                                          <p:val>
                                            <p:strVal val="#ppt_h"/>
                                          </p:val>
                                        </p:tav>
                                        <p:tav tm="100000">
                                          <p:val>
                                            <p:strVal val="#ppt_h"/>
                                          </p:val>
                                        </p:tav>
                                      </p:tavLst>
                                    </p:anim>
                                  </p:childTnLst>
                                </p:cTn>
                              </p:par>
                            </p:childTnLst>
                          </p:cTn>
                        </p:par>
                        <p:par>
                          <p:cTn id="74" fill="hold">
                            <p:stCondLst>
                              <p:cond delay="500"/>
                            </p:stCondLst>
                            <p:childTnLst>
                              <p:par>
                                <p:cTn id="75" presetID="6" presetClass="entr" presetSubtype="16"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circle(in)">
                                      <p:cBhvr>
                                        <p:cTn id="77" dur="1000"/>
                                        <p:tgtEl>
                                          <p:spTgt spid="12"/>
                                        </p:tgtEl>
                                      </p:cBhvr>
                                    </p:animEffect>
                                  </p:childTnLst>
                                </p:cTn>
                              </p:par>
                            </p:childTnLst>
                          </p:cTn>
                        </p:par>
                        <p:par>
                          <p:cTn id="78" fill="hold">
                            <p:stCondLst>
                              <p:cond delay="1500"/>
                            </p:stCondLst>
                            <p:childTnLst>
                              <p:par>
                                <p:cTn id="79" presetID="22" presetClass="entr" presetSubtype="8" fill="hold" grpId="0"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ipe(left)">
                                      <p:cBhvr>
                                        <p:cTn id="81" dur="500"/>
                                        <p:tgtEl>
                                          <p:spTgt spid="13"/>
                                        </p:tgtEl>
                                      </p:cBhvr>
                                    </p:animEffect>
                                  </p:childTnLst>
                                </p:cTn>
                              </p:par>
                            </p:childTnLst>
                          </p:cTn>
                        </p:par>
                      </p:childTnLst>
                    </p:cTn>
                  </p:par>
                  <p:par>
                    <p:cTn id="82" fill="hold">
                      <p:stCondLst>
                        <p:cond delay="indefinite"/>
                      </p:stCondLst>
                      <p:childTnLst>
                        <p:par>
                          <p:cTn id="83" fill="hold">
                            <p:stCondLst>
                              <p:cond delay="0"/>
                            </p:stCondLst>
                            <p:childTnLst>
                              <p:par>
                                <p:cTn id="84" presetID="17" presetClass="entr" presetSubtype="8" fill="hold" nodeType="clickEffect">
                                  <p:stCondLst>
                                    <p:cond delay="0"/>
                                  </p:stCondLst>
                                  <p:childTnLst>
                                    <p:set>
                                      <p:cBhvr>
                                        <p:cTn id="85" dur="1" fill="hold">
                                          <p:stCondLst>
                                            <p:cond delay="0"/>
                                          </p:stCondLst>
                                        </p:cTn>
                                        <p:tgtEl>
                                          <p:spTgt spid="6"/>
                                        </p:tgtEl>
                                        <p:attrNameLst>
                                          <p:attrName>style.visibility</p:attrName>
                                        </p:attrNameLst>
                                      </p:cBhvr>
                                      <p:to>
                                        <p:strVal val="visible"/>
                                      </p:to>
                                    </p:set>
                                    <p:anim calcmode="lin" valueType="num">
                                      <p:cBhvr>
                                        <p:cTn id="86" dur="500" fill="hold"/>
                                        <p:tgtEl>
                                          <p:spTgt spid="6"/>
                                        </p:tgtEl>
                                        <p:attrNameLst>
                                          <p:attrName>ppt_x</p:attrName>
                                        </p:attrNameLst>
                                      </p:cBhvr>
                                      <p:tavLst>
                                        <p:tav tm="0">
                                          <p:val>
                                            <p:strVal val="#ppt_x-#ppt_w/2"/>
                                          </p:val>
                                        </p:tav>
                                        <p:tav tm="100000">
                                          <p:val>
                                            <p:strVal val="#ppt_x"/>
                                          </p:val>
                                        </p:tav>
                                      </p:tavLst>
                                    </p:anim>
                                    <p:anim calcmode="lin" valueType="num">
                                      <p:cBhvr>
                                        <p:cTn id="87" dur="500" fill="hold"/>
                                        <p:tgtEl>
                                          <p:spTgt spid="6"/>
                                        </p:tgtEl>
                                        <p:attrNameLst>
                                          <p:attrName>ppt_y</p:attrName>
                                        </p:attrNameLst>
                                      </p:cBhvr>
                                      <p:tavLst>
                                        <p:tav tm="0">
                                          <p:val>
                                            <p:strVal val="#ppt_y"/>
                                          </p:val>
                                        </p:tav>
                                        <p:tav tm="100000">
                                          <p:val>
                                            <p:strVal val="#ppt_y"/>
                                          </p:val>
                                        </p:tav>
                                      </p:tavLst>
                                    </p:anim>
                                    <p:anim calcmode="lin" valueType="num">
                                      <p:cBhvr>
                                        <p:cTn id="88" dur="500" fill="hold"/>
                                        <p:tgtEl>
                                          <p:spTgt spid="6"/>
                                        </p:tgtEl>
                                        <p:attrNameLst>
                                          <p:attrName>ppt_w</p:attrName>
                                        </p:attrNameLst>
                                      </p:cBhvr>
                                      <p:tavLst>
                                        <p:tav tm="0">
                                          <p:val>
                                            <p:fltVal val="0"/>
                                          </p:val>
                                        </p:tav>
                                        <p:tav tm="100000">
                                          <p:val>
                                            <p:strVal val="#ppt_w"/>
                                          </p:val>
                                        </p:tav>
                                      </p:tavLst>
                                    </p:anim>
                                    <p:anim calcmode="lin" valueType="num">
                                      <p:cBhvr>
                                        <p:cTn id="89" dur="500" fill="hold"/>
                                        <p:tgtEl>
                                          <p:spTgt spid="6"/>
                                        </p:tgtEl>
                                        <p:attrNameLst>
                                          <p:attrName>ppt_h</p:attrName>
                                        </p:attrNameLst>
                                      </p:cBhvr>
                                      <p:tavLst>
                                        <p:tav tm="0">
                                          <p:val>
                                            <p:strVal val="#ppt_h"/>
                                          </p:val>
                                        </p:tav>
                                        <p:tav tm="100000">
                                          <p:val>
                                            <p:strVal val="#ppt_h"/>
                                          </p:val>
                                        </p:tav>
                                      </p:tavLst>
                                    </p:anim>
                                  </p:childTnLst>
                                </p:cTn>
                              </p:par>
                            </p:childTnLst>
                          </p:cTn>
                        </p:par>
                        <p:par>
                          <p:cTn id="90" fill="hold">
                            <p:stCondLst>
                              <p:cond delay="500"/>
                            </p:stCondLst>
                            <p:childTnLst>
                              <p:par>
                                <p:cTn id="91" presetID="6" presetClass="entr" presetSubtype="16" fill="hold" grpId="0" nodeType="after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circle(in)">
                                      <p:cBhvr>
                                        <p:cTn id="93" dur="1000"/>
                                        <p:tgtEl>
                                          <p:spTgt spid="14"/>
                                        </p:tgtEl>
                                      </p:cBhvr>
                                    </p:animEffect>
                                  </p:childTnLst>
                                </p:cTn>
                              </p:par>
                            </p:childTnLst>
                          </p:cTn>
                        </p:par>
                        <p:par>
                          <p:cTn id="94" fill="hold">
                            <p:stCondLst>
                              <p:cond delay="2000"/>
                            </p:stCondLst>
                            <p:childTnLst>
                              <p:par>
                                <p:cTn id="95" presetID="22" presetClass="entr" presetSubtype="8"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p:bldP spid="12" grpId="0" animBg="1"/>
      <p:bldP spid="13" grpId="0"/>
      <p:bldP spid="14" grpId="0" animBg="1"/>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28DDE793-ACC6-4104-9B16-E585738F3325}"/>
              </a:ext>
            </a:extLst>
          </p:cNvPr>
          <p:cNvGrpSpPr/>
          <p:nvPr/>
        </p:nvGrpSpPr>
        <p:grpSpPr>
          <a:xfrm>
            <a:off x="-296956" y="347278"/>
            <a:ext cx="2917372" cy="2917372"/>
            <a:chOff x="4705968" y="1402081"/>
            <a:chExt cx="5050607" cy="5050607"/>
          </a:xfrm>
        </p:grpSpPr>
        <p:pic>
          <p:nvPicPr>
            <p:cNvPr id="3" name="Picture 2" descr="I:\Dibujos\Oxygen\14\Artwork\SevenStars\SevenStars.png">
              <a:extLst>
                <a:ext uri="{FF2B5EF4-FFF2-40B4-BE49-F238E27FC236}">
                  <a16:creationId xmlns:a16="http://schemas.microsoft.com/office/drawing/2014/main" id="{C95C82CA-DEFE-4C7E-BE94-B9C6CBEEF8F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05968" y="1402081"/>
              <a:ext cx="5050607" cy="5050607"/>
            </a:xfrm>
            <a:prstGeom prst="rect">
              <a:avLst/>
            </a:prstGeom>
            <a:noFill/>
          </p:spPr>
        </p:pic>
        <p:sp>
          <p:nvSpPr>
            <p:cNvPr id="4" name="4 Elipse">
              <a:extLst>
                <a:ext uri="{FF2B5EF4-FFF2-40B4-BE49-F238E27FC236}">
                  <a16:creationId xmlns:a16="http://schemas.microsoft.com/office/drawing/2014/main" id="{05F2AA77-A20A-4780-9F2E-F41527A7AC57}"/>
                </a:ext>
              </a:extLst>
            </p:cNvPr>
            <p:cNvSpPr/>
            <p:nvPr/>
          </p:nvSpPr>
          <p:spPr>
            <a:xfrm>
              <a:off x="5980289" y="2043216"/>
              <a:ext cx="841768" cy="1402946"/>
            </a:xfrm>
            <a:prstGeom prst="ellipse">
              <a:avLst/>
            </a:prstGeom>
            <a:noFill/>
            <a:ln w="38100">
              <a:solidFill>
                <a:srgbClr val="FF000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Franklin Gothic Book"/>
                <a:ea typeface="+mn-ea"/>
                <a:cs typeface="+mn-cs"/>
              </a:endParaRPr>
            </a:p>
          </p:txBody>
        </p:sp>
      </p:grpSp>
      <p:sp>
        <p:nvSpPr>
          <p:cNvPr id="2" name="CuadroTexto 1">
            <a:extLst>
              <a:ext uri="{FF2B5EF4-FFF2-40B4-BE49-F238E27FC236}">
                <a16:creationId xmlns:a16="http://schemas.microsoft.com/office/drawing/2014/main" id="{05AABFE6-FC64-430D-B2BA-D2502CE078EB}"/>
              </a:ext>
            </a:extLst>
          </p:cNvPr>
          <p:cNvSpPr txBox="1"/>
          <p:nvPr/>
        </p:nvSpPr>
        <p:spPr>
          <a:xfrm>
            <a:off x="0" y="0"/>
            <a:ext cx="9144000" cy="707886"/>
          </a:xfrm>
          <a:prstGeom prst="rect">
            <a:avLst/>
          </a:prstGeom>
          <a:noFill/>
        </p:spPr>
        <p:txBody>
          <a:bodyPr wrap="square" rtlCol="0">
            <a:spAutoFit/>
          </a:bodyPr>
          <a:lstStyle>
            <a:defPPr>
              <a:defRPr lang="es-ES"/>
            </a:defPPr>
            <a:lvl1pPr algn="ctr" defTabSz="914400">
              <a:defRPr sz="4400" b="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defRPr>
            </a:lvl1pPr>
            <a:lvl2pPr defTabSz="914400"/>
            <a:lvl3pPr defTabSz="914400"/>
            <a:lvl4pPr defTabSz="914400"/>
            <a:lvl5pPr defTabSz="914400"/>
            <a:lvl6pPr defTabSz="914400"/>
            <a:lvl7pPr defTabSz="914400"/>
            <a:lvl8pPr defTabSz="914400"/>
            <a:lvl9pPr defTabSz="914400"/>
          </a:lstStyle>
          <a:p>
            <a:r>
              <a:rPr lang="es-ES" sz="4000" dirty="0">
                <a:solidFill>
                  <a:schemeClr val="accent1">
                    <a:lumMod val="75000"/>
                  </a:schemeClr>
                </a:solidFill>
              </a:rPr>
              <a:t>EL MENSAJE PARA LA IGLESIA EN ÉFESO</a:t>
            </a:r>
          </a:p>
        </p:txBody>
      </p:sp>
      <p:sp>
        <p:nvSpPr>
          <p:cNvPr id="5" name="Rectángulo 4">
            <a:extLst>
              <a:ext uri="{FF2B5EF4-FFF2-40B4-BE49-F238E27FC236}">
                <a16:creationId xmlns:a16="http://schemas.microsoft.com/office/drawing/2014/main" id="{1F886D74-CC3D-4A2B-8AAB-AF13FC12708C}"/>
              </a:ext>
            </a:extLst>
          </p:cNvPr>
          <p:cNvSpPr/>
          <p:nvPr/>
        </p:nvSpPr>
        <p:spPr>
          <a:xfrm>
            <a:off x="2137738" y="687080"/>
            <a:ext cx="6659932" cy="923330"/>
          </a:xfrm>
          <a:prstGeom prst="rect">
            <a:avLst/>
          </a:prstGeom>
          <a:ln>
            <a:noFill/>
          </a:ln>
          <a:effectLst/>
          <a:scene3d>
            <a:camera prst="orthographicFront">
              <a:rot lat="0" lon="0" rev="0"/>
            </a:camera>
            <a:lightRig rig="chilly" dir="t">
              <a:rot lat="0" lon="0" rev="18480000"/>
            </a:lightRig>
          </a:scene3d>
          <a:sp3d prstMaterial="clear">
            <a:bevelT h="63500"/>
          </a:sp3d>
        </p:spPr>
        <p:style>
          <a:lnRef idx="1">
            <a:schemeClr val="accent5"/>
          </a:lnRef>
          <a:fillRef idx="2">
            <a:schemeClr val="accent5"/>
          </a:fillRef>
          <a:effectRef idx="1">
            <a:schemeClr val="accent5"/>
          </a:effectRef>
          <a:fontRef idx="minor">
            <a:schemeClr val="dk1"/>
          </a:fontRef>
        </p:style>
        <p:txBody>
          <a:bodyPr wrap="square">
            <a:spAutoFit/>
          </a:bodyPr>
          <a:lstStyle/>
          <a:p>
            <a:r>
              <a:rPr lang="es-ES" dirty="0">
                <a:ln w="0"/>
                <a:solidFill>
                  <a:schemeClr val="tx1"/>
                </a:solidFill>
                <a:effectLst>
                  <a:outerShdw blurRad="38100" dist="19050" dir="2700000" algn="tl" rotWithShape="0">
                    <a:schemeClr val="dk1">
                      <a:alpha val="40000"/>
                    </a:schemeClr>
                  </a:outerShdw>
                </a:effectLst>
                <a:latin typeface="Comic Sans MS" panose="030F0702030302020204" pitchFamily="66" charset="0"/>
              </a:rPr>
              <a:t>“Escribe al ángel de la iglesia en Éfeso: El que tiene las siete estrellas en su diestra, el que anda en medio de los siete candeleros de oro, dice esto:” </a:t>
            </a:r>
            <a:r>
              <a:rPr lang="es-ES" sz="1600" dirty="0">
                <a:ln w="0"/>
                <a:solidFill>
                  <a:schemeClr val="tx1"/>
                </a:solidFill>
                <a:effectLst>
                  <a:outerShdw blurRad="38100" dist="19050" dir="2700000" algn="tl" rotWithShape="0">
                    <a:schemeClr val="dk1">
                      <a:alpha val="40000"/>
                    </a:schemeClr>
                  </a:outerShdw>
                </a:effectLst>
                <a:latin typeface="Comic Sans MS" panose="030F0702030302020204" pitchFamily="66" charset="0"/>
              </a:rPr>
              <a:t>(Apocalipsis 2:1)</a:t>
            </a:r>
          </a:p>
        </p:txBody>
      </p:sp>
      <p:sp>
        <p:nvSpPr>
          <p:cNvPr id="7" name="CuadroTexto 6">
            <a:extLst>
              <a:ext uri="{FF2B5EF4-FFF2-40B4-BE49-F238E27FC236}">
                <a16:creationId xmlns:a16="http://schemas.microsoft.com/office/drawing/2014/main" id="{C609F4C2-6265-4A8B-A31C-7C2EF08547D6}"/>
              </a:ext>
            </a:extLst>
          </p:cNvPr>
          <p:cNvSpPr txBox="1"/>
          <p:nvPr/>
        </p:nvSpPr>
        <p:spPr>
          <a:xfrm>
            <a:off x="4423522" y="1610410"/>
            <a:ext cx="4720478" cy="3631763"/>
          </a:xfrm>
          <a:prstGeom prst="rect">
            <a:avLst/>
          </a:prstGeom>
          <a:noFill/>
        </p:spPr>
        <p:txBody>
          <a:bodyPr wrap="square" rtlCol="0">
            <a:spAutoFit/>
          </a:bodyPr>
          <a:lstStyle/>
          <a:p>
            <a:pPr>
              <a:spcBef>
                <a:spcPts val="600"/>
              </a:spcBef>
            </a:pPr>
            <a:r>
              <a:rPr lang="es-ES" sz="2000" b="1" dirty="0"/>
              <a:t>Éfeso era una ciudad muy importante de Asia que fue pastoreada por el propio Juan. En ella abundaban la inmoralidad y la magia (Hechos 19:19).</a:t>
            </a:r>
          </a:p>
          <a:p>
            <a:pPr>
              <a:spcBef>
                <a:spcPts val="600"/>
              </a:spcBef>
            </a:pPr>
            <a:r>
              <a:rPr lang="es-ES" sz="2000" b="1" dirty="0"/>
              <a:t>En medio de ese turbio entorno, la iglesia se mantuvo firme, pero, como le ocurrió al antiguo Israel, se olvidó de su primer amor (Jeremías 2:2).</a:t>
            </a:r>
          </a:p>
          <a:p>
            <a:pPr>
              <a:spcBef>
                <a:spcPts val="600"/>
              </a:spcBef>
            </a:pPr>
            <a:r>
              <a:rPr lang="es-ES" sz="2000" b="1" dirty="0"/>
              <a:t>Esta iglesia representa fielmente a la iglesia cristiana del primer siglo (aprox. de 31 a 100 d.C.).</a:t>
            </a:r>
          </a:p>
        </p:txBody>
      </p:sp>
      <p:pic>
        <p:nvPicPr>
          <p:cNvPr id="9" name="Imagen 8" descr="Imagen que contiene cielo, exterior, suelo, montaña&#10;&#10;Descripción generada automáticamente">
            <a:extLst>
              <a:ext uri="{FF2B5EF4-FFF2-40B4-BE49-F238E27FC236}">
                <a16:creationId xmlns:a16="http://schemas.microsoft.com/office/drawing/2014/main" id="{69586056-A714-4642-9A63-F5BA3FE7B3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40099" y="1805964"/>
            <a:ext cx="2383423" cy="1690371"/>
          </a:xfrm>
          <a:prstGeom prst="roundRect">
            <a:avLst>
              <a:gd name="adj" fmla="val 4167"/>
            </a:avLst>
          </a:prstGeom>
          <a:solidFill>
            <a:srgbClr val="FFFFFF"/>
          </a:solidFill>
          <a:ln w="76200" cap="sq">
            <a:solidFill>
              <a:schemeClr val="bg1">
                <a:lumMod val="75000"/>
              </a:schemeClr>
            </a:solidFill>
            <a:miter lim="800000"/>
          </a:ln>
          <a:effectLst/>
          <a:scene3d>
            <a:camera prst="orthographicFront"/>
            <a:lightRig rig="threePt" dir="t">
              <a:rot lat="0" lon="0" rev="2700000"/>
            </a:lightRig>
          </a:scene3d>
          <a:sp3d>
            <a:bevelT h="38100"/>
            <a:contourClr>
              <a:srgbClr val="C0C0C0"/>
            </a:contourClr>
          </a:sp3d>
        </p:spPr>
      </p:pic>
      <p:pic>
        <p:nvPicPr>
          <p:cNvPr id="2050" name="Picture 2" descr="Resultado de imagen de efeso quemar libros de magia">
            <a:extLst>
              <a:ext uri="{FF2B5EF4-FFF2-40B4-BE49-F238E27FC236}">
                <a16:creationId xmlns:a16="http://schemas.microsoft.com/office/drawing/2014/main" id="{950E4AC6-5E0A-4AB5-97DC-ED69763E496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8000" y="2772910"/>
            <a:ext cx="1565605" cy="2285784"/>
          </a:xfrm>
          <a:prstGeom prst="roundRect">
            <a:avLst>
              <a:gd name="adj" fmla="val 4167"/>
            </a:avLst>
          </a:prstGeom>
          <a:solidFill>
            <a:srgbClr val="FFFFFF"/>
          </a:solidFill>
          <a:ln w="76200" cap="sq">
            <a:solidFill>
              <a:schemeClr val="bg1">
                <a:lumMod val="75000"/>
              </a:schemeClr>
            </a:solidFill>
            <a:miter lim="800000"/>
          </a:ln>
          <a:effectLst/>
          <a:scene3d>
            <a:camera prst="orthographicFront"/>
            <a:lightRig rig="threePt" dir="t">
              <a:rot lat="0" lon="0" rev="2700000"/>
            </a:lightRig>
          </a:scene3d>
          <a:sp3d>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10" name="Imagen 9" descr="Imagen que contiene cielo, hierba, naturaleza, exterior&#10;&#10;Descripción generada automáticamente">
            <a:extLst>
              <a:ext uri="{FF2B5EF4-FFF2-40B4-BE49-F238E27FC236}">
                <a16:creationId xmlns:a16="http://schemas.microsoft.com/office/drawing/2014/main" id="{6BABD303-08B2-4A15-B571-D749A73F1B6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37700" y="3605462"/>
            <a:ext cx="2585822" cy="1453232"/>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pic>
        <p:nvPicPr>
          <p:cNvPr id="13" name="Imagen 12" descr="Imagen que contiene ropa&#10;&#10;Descripción generada automáticamente">
            <a:extLst>
              <a:ext uri="{FF2B5EF4-FFF2-40B4-BE49-F238E27FC236}">
                <a16:creationId xmlns:a16="http://schemas.microsoft.com/office/drawing/2014/main" id="{FD62BFE6-E9E6-47F0-9967-FD3A8992509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84144" y="5198764"/>
            <a:ext cx="3130165" cy="15650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Rectángulo 10">
            <a:extLst>
              <a:ext uri="{FF2B5EF4-FFF2-40B4-BE49-F238E27FC236}">
                <a16:creationId xmlns:a16="http://schemas.microsoft.com/office/drawing/2014/main" id="{4793BBA2-7913-4A75-A146-4A1E37F84241}"/>
              </a:ext>
            </a:extLst>
          </p:cNvPr>
          <p:cNvSpPr/>
          <p:nvPr/>
        </p:nvSpPr>
        <p:spPr>
          <a:xfrm>
            <a:off x="108404" y="5329395"/>
            <a:ext cx="4986110" cy="1323439"/>
          </a:xfrm>
          <a:prstGeom prst="rect">
            <a:avLst/>
          </a:prstGeom>
        </p:spPr>
        <p:txBody>
          <a:bodyPr wrap="square">
            <a:spAutoFit/>
          </a:bodyPr>
          <a:lstStyle/>
          <a:p>
            <a:pPr>
              <a:spcBef>
                <a:spcPts val="600"/>
              </a:spcBef>
            </a:pPr>
            <a:r>
              <a:rPr lang="es-ES" sz="2000" b="1" dirty="0"/>
              <a:t>Para mantener sus virtudes y evitar sus errores, nosotros debemos seguir el consejo inspirado: </a:t>
            </a:r>
            <a:r>
              <a:rPr lang="es-ES" sz="2000" b="1" dirty="0">
                <a:solidFill>
                  <a:schemeClr val="accent6">
                    <a:lumMod val="50000"/>
                  </a:schemeClr>
                </a:solidFill>
              </a:rPr>
              <a:t>(1)</a:t>
            </a:r>
            <a:r>
              <a:rPr lang="es-ES" sz="2000" b="1" dirty="0"/>
              <a:t> recordar nuestro primer amor; </a:t>
            </a:r>
            <a:r>
              <a:rPr lang="es-ES" sz="2000" b="1" dirty="0">
                <a:solidFill>
                  <a:schemeClr val="accent6">
                    <a:lumMod val="50000"/>
                  </a:schemeClr>
                </a:solidFill>
              </a:rPr>
              <a:t>(2)</a:t>
            </a:r>
            <a:r>
              <a:rPr lang="es-ES" sz="2000" b="1" dirty="0"/>
              <a:t> arrepentirnos; </a:t>
            </a:r>
            <a:r>
              <a:rPr lang="es-ES" sz="2000" b="1" dirty="0">
                <a:solidFill>
                  <a:schemeClr val="accent6">
                    <a:lumMod val="50000"/>
                  </a:schemeClr>
                </a:solidFill>
              </a:rPr>
              <a:t>(3)</a:t>
            </a:r>
            <a:r>
              <a:rPr lang="es-ES" sz="2000" b="1" dirty="0"/>
              <a:t> y obrar correctamente. </a:t>
            </a:r>
          </a:p>
        </p:txBody>
      </p:sp>
    </p:spTree>
    <p:extLst>
      <p:ext uri="{BB962C8B-B14F-4D97-AF65-F5344CB8AC3E}">
        <p14:creationId xmlns:p14="http://schemas.microsoft.com/office/powerpoint/2010/main" val="2297108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anim calcmode="lin" valueType="num">
                                      <p:cBhvr>
                                        <p:cTn id="17" dur="500" fill="hold"/>
                                        <p:tgtEl>
                                          <p:spTgt spid="5"/>
                                        </p:tgtEl>
                                        <p:attrNameLst>
                                          <p:attrName>ppt_x</p:attrName>
                                        </p:attrNameLst>
                                      </p:cBhvr>
                                      <p:tavLst>
                                        <p:tav tm="0">
                                          <p:val>
                                            <p:fltVal val="0.5"/>
                                          </p:val>
                                        </p:tav>
                                        <p:tav tm="100000">
                                          <p:val>
                                            <p:strVal val="#ppt_x"/>
                                          </p:val>
                                        </p:tav>
                                      </p:tavLst>
                                    </p:anim>
                                    <p:anim calcmode="lin" valueType="num">
                                      <p:cBhvr>
                                        <p:cTn id="18" dur="500" fill="hold"/>
                                        <p:tgtEl>
                                          <p:spTgt spid="5"/>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anim calcmode="lin" valueType="num">
                                      <p:cBhvr>
                                        <p:cTn id="24" dur="500" fill="hold"/>
                                        <p:tgtEl>
                                          <p:spTgt spid="2"/>
                                        </p:tgtEl>
                                        <p:attrNameLst>
                                          <p:attrName>ppt_x</p:attrName>
                                        </p:attrNameLst>
                                      </p:cBhvr>
                                      <p:tavLst>
                                        <p:tav tm="0">
                                          <p:val>
                                            <p:fltVal val="0.5"/>
                                          </p:val>
                                        </p:tav>
                                        <p:tav tm="100000">
                                          <p:val>
                                            <p:strVal val="#ppt_x"/>
                                          </p:val>
                                        </p:tav>
                                      </p:tavLst>
                                    </p:anim>
                                    <p:anim calcmode="lin" valueType="num">
                                      <p:cBhvr>
                                        <p:cTn id="25"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6"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1+#ppt_w/2"/>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 calcmode="lin" valueType="num">
                                      <p:cBhvr additive="base">
                                        <p:cTn id="34" dur="500" fill="hold"/>
                                        <p:tgtEl>
                                          <p:spTgt spid="2050"/>
                                        </p:tgtEl>
                                        <p:attrNameLst>
                                          <p:attrName>ppt_x</p:attrName>
                                        </p:attrNameLst>
                                      </p:cBhvr>
                                      <p:tavLst>
                                        <p:tav tm="0">
                                          <p:val>
                                            <p:strVal val="1+#ppt_w/2"/>
                                          </p:val>
                                        </p:tav>
                                        <p:tav tm="100000">
                                          <p:val>
                                            <p:strVal val="#ppt_x"/>
                                          </p:val>
                                        </p:tav>
                                      </p:tavLst>
                                    </p:anim>
                                    <p:anim calcmode="lin" valueType="num">
                                      <p:cBhvr additive="base">
                                        <p:cTn id="35" dur="500" fill="hold"/>
                                        <p:tgtEl>
                                          <p:spTgt spid="2050"/>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37" presetClass="entr" presetSubtype="0" fill="hold" grpId="0" nodeType="after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animEffect transition="in" filter="fade">
                                      <p:cBhvr>
                                        <p:cTn id="39" dur="1000"/>
                                        <p:tgtEl>
                                          <p:spTgt spid="7">
                                            <p:txEl>
                                              <p:pRg st="0" end="0"/>
                                            </p:txEl>
                                          </p:spTgt>
                                        </p:tgtEl>
                                      </p:cBhvr>
                                    </p:animEffect>
                                    <p:anim calcmode="lin" valueType="num">
                                      <p:cBhvr>
                                        <p:cTn id="40"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7">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1000" fill="hold"/>
                                        <p:tgtEl>
                                          <p:spTgt spid="10"/>
                                        </p:tgtEl>
                                        <p:attrNameLst>
                                          <p:attrName>ppt_w</p:attrName>
                                        </p:attrNameLst>
                                      </p:cBhvr>
                                      <p:tavLst>
                                        <p:tav tm="0">
                                          <p:val>
                                            <p:fltVal val="0"/>
                                          </p:val>
                                        </p:tav>
                                        <p:tav tm="100000">
                                          <p:val>
                                            <p:strVal val="#ppt_w"/>
                                          </p:val>
                                        </p:tav>
                                      </p:tavLst>
                                    </p:anim>
                                    <p:anim calcmode="lin" valueType="num">
                                      <p:cBhvr>
                                        <p:cTn id="48" dur="1000" fill="hold"/>
                                        <p:tgtEl>
                                          <p:spTgt spid="10"/>
                                        </p:tgtEl>
                                        <p:attrNameLst>
                                          <p:attrName>ppt_h</p:attrName>
                                        </p:attrNameLst>
                                      </p:cBhvr>
                                      <p:tavLst>
                                        <p:tav tm="0">
                                          <p:val>
                                            <p:fltVal val="0"/>
                                          </p:val>
                                        </p:tav>
                                        <p:tav tm="100000">
                                          <p:val>
                                            <p:strVal val="#ppt_h"/>
                                          </p:val>
                                        </p:tav>
                                      </p:tavLst>
                                    </p:anim>
                                    <p:anim calcmode="lin" valueType="num">
                                      <p:cBhvr>
                                        <p:cTn id="49" dur="1000" fill="hold"/>
                                        <p:tgtEl>
                                          <p:spTgt spid="10"/>
                                        </p:tgtEl>
                                        <p:attrNameLst>
                                          <p:attrName>style.rotation</p:attrName>
                                        </p:attrNameLst>
                                      </p:cBhvr>
                                      <p:tavLst>
                                        <p:tav tm="0">
                                          <p:val>
                                            <p:fltVal val="90"/>
                                          </p:val>
                                        </p:tav>
                                        <p:tav tm="100000">
                                          <p:val>
                                            <p:fltVal val="0"/>
                                          </p:val>
                                        </p:tav>
                                      </p:tavLst>
                                    </p:anim>
                                    <p:animEffect transition="in" filter="fade">
                                      <p:cBhvr>
                                        <p:cTn id="50" dur="1000"/>
                                        <p:tgtEl>
                                          <p:spTgt spid="10"/>
                                        </p:tgtEl>
                                      </p:cBhvr>
                                    </p:animEffect>
                                  </p:childTnLst>
                                </p:cTn>
                              </p:par>
                            </p:childTnLst>
                          </p:cTn>
                        </p:par>
                        <p:par>
                          <p:cTn id="51" fill="hold">
                            <p:stCondLst>
                              <p:cond delay="1000"/>
                            </p:stCondLst>
                            <p:childTnLst>
                              <p:par>
                                <p:cTn id="52" presetID="37" presetClass="entr" presetSubtype="0" fill="hold" grpId="0" nodeType="afterEffect">
                                  <p:stCondLst>
                                    <p:cond delay="0"/>
                                  </p:stCondLst>
                                  <p:childTnLst>
                                    <p:set>
                                      <p:cBhvr>
                                        <p:cTn id="53" dur="1" fill="hold">
                                          <p:stCondLst>
                                            <p:cond delay="0"/>
                                          </p:stCondLst>
                                        </p:cTn>
                                        <p:tgtEl>
                                          <p:spTgt spid="7">
                                            <p:txEl>
                                              <p:pRg st="1" end="1"/>
                                            </p:txEl>
                                          </p:spTgt>
                                        </p:tgtEl>
                                        <p:attrNameLst>
                                          <p:attrName>style.visibility</p:attrName>
                                        </p:attrNameLst>
                                      </p:cBhvr>
                                      <p:to>
                                        <p:strVal val="visible"/>
                                      </p:to>
                                    </p:set>
                                    <p:animEffect transition="in" filter="fade">
                                      <p:cBhvr>
                                        <p:cTn id="54" dur="1000"/>
                                        <p:tgtEl>
                                          <p:spTgt spid="7">
                                            <p:txEl>
                                              <p:pRg st="1" end="1"/>
                                            </p:txEl>
                                          </p:spTgt>
                                        </p:tgtEl>
                                      </p:cBhvr>
                                    </p:animEffect>
                                    <p:anim calcmode="lin" valueType="num">
                                      <p:cBhvr>
                                        <p:cTn id="5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56" dur="900" decel="100000" fill="hold"/>
                                        <p:tgtEl>
                                          <p:spTgt spid="7">
                                            <p:txEl>
                                              <p:pRg st="1" end="1"/>
                                            </p:txEl>
                                          </p:spTgt>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7">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7" presetClass="entr" presetSubtype="0" fill="hold" grpId="0" nodeType="clickEffect">
                                  <p:stCondLst>
                                    <p:cond delay="0"/>
                                  </p:stCondLst>
                                  <p:childTnLst>
                                    <p:set>
                                      <p:cBhvr>
                                        <p:cTn id="61" dur="1" fill="hold">
                                          <p:stCondLst>
                                            <p:cond delay="0"/>
                                          </p:stCondLst>
                                        </p:cTn>
                                        <p:tgtEl>
                                          <p:spTgt spid="7">
                                            <p:txEl>
                                              <p:pRg st="2" end="2"/>
                                            </p:txEl>
                                          </p:spTgt>
                                        </p:tgtEl>
                                        <p:attrNameLst>
                                          <p:attrName>style.visibility</p:attrName>
                                        </p:attrNameLst>
                                      </p:cBhvr>
                                      <p:to>
                                        <p:strVal val="visible"/>
                                      </p:to>
                                    </p:set>
                                    <p:animEffect transition="in" filter="fade">
                                      <p:cBhvr>
                                        <p:cTn id="62" dur="1000"/>
                                        <p:tgtEl>
                                          <p:spTgt spid="7">
                                            <p:txEl>
                                              <p:pRg st="2" end="2"/>
                                            </p:txEl>
                                          </p:spTgt>
                                        </p:tgtEl>
                                      </p:cBhvr>
                                    </p:animEffect>
                                    <p:anim calcmode="lin" valueType="num">
                                      <p:cBhvr>
                                        <p:cTn id="6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64" dur="900" decel="100000" fill="hold"/>
                                        <p:tgtEl>
                                          <p:spTgt spid="7">
                                            <p:txEl>
                                              <p:pRg st="2" end="2"/>
                                            </p:txEl>
                                          </p:spTgt>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7">
                                            <p:txEl>
                                              <p:pRg st="2" end="2"/>
                                            </p:txEl>
                                          </p:spTgt>
                                        </p:tgtEl>
                                        <p:attrNameLst>
                                          <p:attrName>ppt_y</p:attrName>
                                        </p:attrNameLst>
                                      </p:cBhvr>
                                      <p:tavLst>
                                        <p:tav tm="0">
                                          <p:val>
                                            <p:strVal val="#ppt_y-.03"/>
                                          </p:val>
                                        </p:tav>
                                        <p:tav tm="100000">
                                          <p:val>
                                            <p:strVal val="#ppt_y"/>
                                          </p:val>
                                        </p:tav>
                                      </p:tavLst>
                                    </p:anim>
                                  </p:childTnLst>
                                </p:cTn>
                              </p:par>
                              <p:par>
                                <p:cTn id="66" presetID="37" presetClass="entr" presetSubtype="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anim calcmode="lin" valueType="num">
                                      <p:cBhvr>
                                        <p:cTn id="69" dur="1000" fill="hold"/>
                                        <p:tgtEl>
                                          <p:spTgt spid="13"/>
                                        </p:tgtEl>
                                        <p:attrNameLst>
                                          <p:attrName>ppt_x</p:attrName>
                                        </p:attrNameLst>
                                      </p:cBhvr>
                                      <p:tavLst>
                                        <p:tav tm="0">
                                          <p:val>
                                            <p:strVal val="#ppt_x"/>
                                          </p:val>
                                        </p:tav>
                                        <p:tav tm="100000">
                                          <p:val>
                                            <p:strVal val="#ppt_x"/>
                                          </p:val>
                                        </p:tav>
                                      </p:tavLst>
                                    </p:anim>
                                    <p:anim calcmode="lin" valueType="num">
                                      <p:cBhvr>
                                        <p:cTn id="70" dur="900" decel="100000" fill="hold"/>
                                        <p:tgtEl>
                                          <p:spTgt spid="13"/>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3" fill="hold" grpId="0" nodeType="click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500" fill="hold"/>
                                        <p:tgtEl>
                                          <p:spTgt spid="11"/>
                                        </p:tgtEl>
                                        <p:attrNameLst>
                                          <p:attrName>ppt_x</p:attrName>
                                        </p:attrNameLst>
                                      </p:cBhvr>
                                      <p:tavLst>
                                        <p:tav tm="0">
                                          <p:val>
                                            <p:strVal val="1+#ppt_w/2"/>
                                          </p:val>
                                        </p:tav>
                                        <p:tav tm="100000">
                                          <p:val>
                                            <p:strVal val="#ppt_x"/>
                                          </p:val>
                                        </p:tav>
                                      </p:tavLst>
                                    </p:anim>
                                    <p:anim calcmode="lin" valueType="num">
                                      <p:cBhvr additive="base">
                                        <p:cTn id="77"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7" grpId="0" uiExpand="1" build="p"/>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284F3FC-D038-4E11-BF71-D5B9E80C2CE6}"/>
              </a:ext>
            </a:extLst>
          </p:cNvPr>
          <p:cNvSpPr/>
          <p:nvPr/>
        </p:nvSpPr>
        <p:spPr>
          <a:xfrm>
            <a:off x="1066800" y="505884"/>
            <a:ext cx="7676606" cy="4832092"/>
          </a:xfrm>
          <a:prstGeom prst="rect">
            <a:avLst/>
          </a:prstGeom>
        </p:spPr>
        <p:txBody>
          <a:bodyPr wrap="square">
            <a:spAutoFit/>
          </a:bodyPr>
          <a:lstStyle/>
          <a:p>
            <a:pPr>
              <a:spcBef>
                <a:spcPts val="600"/>
              </a:spcBef>
            </a:pPr>
            <a:r>
              <a:rPr lang="es-ES" sz="2200" dirty="0">
                <a:latin typeface="Cooper Black" panose="0208090404030B020404" pitchFamily="18" charset="0"/>
              </a:rPr>
              <a:t>“[Jesús] Anda en medio de las iglesias por toda la longitud y la anchura de la tierra. Las observa con intenso interés para ver si están en una condición espiritual que les permita hacer progresar su reino. Cristo está presente en toda asamblea de la iglesia. Conoce a todos los que están relacionados con su servicio y a aquellos cuyo corazón puede llenar de aceite santo para que lo impartan a otros. Son muy preciosos para Cristo los que realizan fielmente su obra en nuestro mundo y, representando en palabra y obra el carácter de Dios, cumplen el propósito del Señor para con ellos. Cristo se deleita en ellos como un hombre se deleita en un jardín bien cuidado y en la fragancia de las flores que ha plantado”</a:t>
            </a:r>
          </a:p>
        </p:txBody>
      </p:sp>
      <p:sp>
        <p:nvSpPr>
          <p:cNvPr id="3" name="CuadroTexto 2">
            <a:extLst>
              <a:ext uri="{FF2B5EF4-FFF2-40B4-BE49-F238E27FC236}">
                <a16:creationId xmlns:a16="http://schemas.microsoft.com/office/drawing/2014/main" id="{D7A84D55-807C-457B-BCF6-6D7567D891E2}"/>
              </a:ext>
            </a:extLst>
          </p:cNvPr>
          <p:cNvSpPr txBox="1"/>
          <p:nvPr/>
        </p:nvSpPr>
        <p:spPr>
          <a:xfrm>
            <a:off x="3645857" y="5634446"/>
            <a:ext cx="5097549" cy="369332"/>
          </a:xfrm>
          <a:prstGeom prst="rect">
            <a:avLst/>
          </a:prstGeom>
          <a:noFill/>
        </p:spPr>
        <p:txBody>
          <a:bodyPr wrap="none" rtlCol="0">
            <a:spAutoFit/>
          </a:bodyPr>
          <a:lstStyle/>
          <a:p>
            <a:pPr algn="r"/>
            <a:r>
              <a:rPr lang="es-ES" b="1" dirty="0" err="1"/>
              <a:t>E.G.W</a:t>
            </a:r>
            <a:r>
              <a:rPr lang="es-ES" b="1" dirty="0"/>
              <a:t>. (Testimonios para la iglesia, tomo 6, pg. 418)</a:t>
            </a:r>
          </a:p>
        </p:txBody>
      </p:sp>
    </p:spTree>
    <p:extLst>
      <p:ext uri="{BB962C8B-B14F-4D97-AF65-F5344CB8AC3E}">
        <p14:creationId xmlns:p14="http://schemas.microsoft.com/office/powerpoint/2010/main" val="973552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391</TotalTime>
  <Words>1229</Words>
  <Application>Microsoft Office PowerPoint</Application>
  <PresentationFormat>Presentación en pantalla (4:3)</PresentationFormat>
  <Paragraphs>86</Paragraphs>
  <Slides>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Comic Sans MS</vt:lpstr>
      <vt:lpstr>Calibri</vt:lpstr>
      <vt:lpstr>Franklin Gothic Book</vt:lpstr>
      <vt:lpstr>Arial</vt:lpstr>
      <vt:lpstr>Cooper Black</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Fustero Carreras</dc:creator>
  <cp:lastModifiedBy>Sergio Fustero Carreras</cp:lastModifiedBy>
  <cp:revision>81</cp:revision>
  <dcterms:created xsi:type="dcterms:W3CDTF">2018-12-31T16:11:24Z</dcterms:created>
  <dcterms:modified xsi:type="dcterms:W3CDTF">2019-01-01T16:57:22Z</dcterms:modified>
</cp:coreProperties>
</file>